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Layouts/slideLayout102.xml" ContentType="application/vnd.openxmlformats-officedocument.presentationml.slideLayout+xml"/>
  <Override PartName="/ppt/tags/tag16.xml" ContentType="application/vnd.openxmlformats-officedocument.presentationml.tag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s/slide136.xml" ContentType="application/vnd.openxmlformats-officedocument.presentationml.slide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ags/tag5.xml" ContentType="application/vnd.openxmlformats-officedocument.presentationml.tags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ags/tag35.xml" ContentType="application/vnd.openxmlformats-officedocument.presentationml.tags+xml"/>
  <Override PartName="/ppt/notesSlides/notesSlide13.xml" ContentType="application/vnd.openxmlformats-officedocument.presentationml.notesSlide+xml"/>
  <Override PartName="/ppt/slideLayouts/slideLayout244.xml" ContentType="application/vnd.openxmlformats-officedocument.presentationml.slideLayout+xml"/>
  <Override PartName="/ppt/slides/slide108.xml" ContentType="application/vnd.openxmlformats-officedocument.presentationml.slide+xml"/>
  <Override PartName="/ppt/slideLayouts/slideLayout222.xml" ContentType="application/vnd.openxmlformats-officedocument.presentationml.slideLayout+xml"/>
  <Override PartName="/ppt/tags/tag13.xml" ContentType="application/vnd.openxmlformats-officedocument.presentationml.tags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33.xml" ContentType="application/vnd.openxmlformats-officedocument.presentationml.slide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111.xml" ContentType="application/vnd.openxmlformats-officedocument.presentationml.slide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16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ags/tag2.xml" ContentType="application/vnd.openxmlformats-officedocument.presentationml.tags+xml"/>
  <Override PartName="/ppt/slides/slide41.xml" ContentType="application/vnd.openxmlformats-officedocument.presentationml.slide+xml"/>
  <Override PartName="/ppt/slideLayouts/slideLayout140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ags/tag29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ags/tag32.xml" ContentType="application/vnd.openxmlformats-officedocument.presentationml.tag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ags/tag26.xml" ContentType="application/vnd.openxmlformats-officedocument.presentationml.tags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tags/tag15.xml" ContentType="application/vnd.openxmlformats-officedocument.presentationml.tags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s/slide129.xml" ContentType="application/vnd.openxmlformats-officedocument.presentationml.slide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tags/tag34.xml" ContentType="application/vnd.openxmlformats-officedocument.presentationml.tags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Layouts/slideLayout232.xml" ContentType="application/vnd.openxmlformats-officedocument.presentationml.slideLayout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ags/tag9.xml" ContentType="application/vnd.openxmlformats-officedocument.presentationml.tag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ags/tag17.xml" ContentType="application/vnd.openxmlformats-officedocument.presentationml.tags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251.xml" ContentType="application/vnd.openxmlformats-officedocument.presentationml.slideLayout+xml"/>
  <Override PartName="/ppt/tags/tag31.xml" ContentType="application/vnd.openxmlformats-officedocument.presentationml.tags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ags/tag19.xml" ContentType="application/vnd.openxmlformats-officedocument.presentationml.tags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s/slide139.xml" ContentType="application/vnd.openxmlformats-officedocument.presentationml.slide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tags/tag33.xml" ContentType="application/vnd.openxmlformats-officedocument.presentationml.tags+xml"/>
  <Override PartName="/ppt/notesSlides/notesSlide11.xml" ContentType="application/vnd.openxmlformats-officedocument.presentationml.notes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ags/tag11.xml" ContentType="application/vnd.openxmlformats-officedocument.presentationml.tags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tags/tag27.xml" ContentType="application/vnd.openxmlformats-officedocument.presentationml.tags+xml"/>
  <Override PartName="/ppt/slideMasters/slideMaster22.xml" ContentType="application/vnd.openxmlformats-officedocument.presentationml.slideMaster+xml"/>
  <Override PartName="/ppt/slides/slide99.xml" ContentType="application/vnd.openxmlformats-officedocument.presentationml.slide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Layouts/slideLayout98.xml" ContentType="application/vnd.openxmlformats-officedocument.presentationml.slideLayout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tags/tag24.xml" ContentType="application/vnd.openxmlformats-officedocument.presentationml.tags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s/slide122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s/slide100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227.xml" ContentType="application/vnd.openxmlformats-officedocument.presentationml.slideLayout+xml"/>
  <Override PartName="/ppt/tags/tag18.xml" ContentType="application/vnd.openxmlformats-officedocument.presentationml.tags+xml"/>
  <Override PartName="/ppt/slideMasters/slideMaster13.xml" ContentType="application/vnd.openxmlformats-officedocument.presentationml.slideMaster+xml"/>
  <Override PartName="/ppt/slides/slide138.xml" ContentType="application/vnd.openxmlformats-officedocument.presentationml.slide+xml"/>
  <Override PartName="/ppt/slideLayouts/slideLayout205.xml" ContentType="application/vnd.openxmlformats-officedocument.presentationml.slideLayout+xml"/>
  <Override PartName="/ppt/slideLayouts/slideLayout252.xml" ContentType="application/vnd.openxmlformats-officedocument.presentationml.slideLayout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84" r:id="rId3"/>
    <p:sldMasterId id="2147483696" r:id="rId4"/>
    <p:sldMasterId id="2147483720" r:id="rId5"/>
    <p:sldMasterId id="2147483744" r:id="rId6"/>
    <p:sldMasterId id="2147483780" r:id="rId7"/>
    <p:sldMasterId id="2147483792" r:id="rId8"/>
    <p:sldMasterId id="2147483995" r:id="rId9"/>
    <p:sldMasterId id="2147484208" r:id="rId10"/>
    <p:sldMasterId id="2147484220" r:id="rId11"/>
    <p:sldMasterId id="2147484268" r:id="rId12"/>
    <p:sldMasterId id="2147484316" r:id="rId13"/>
    <p:sldMasterId id="2147484328" r:id="rId14"/>
    <p:sldMasterId id="2147484364" r:id="rId15"/>
    <p:sldMasterId id="2147484376" r:id="rId16"/>
    <p:sldMasterId id="2147484388" r:id="rId17"/>
    <p:sldMasterId id="2147484400" r:id="rId18"/>
    <p:sldMasterId id="2147484732" r:id="rId19"/>
    <p:sldMasterId id="2147485030" r:id="rId20"/>
    <p:sldMasterId id="2147485042" r:id="rId21"/>
    <p:sldMasterId id="2147485054" r:id="rId22"/>
    <p:sldMasterId id="2147485066" r:id="rId23"/>
  </p:sldMasterIdLst>
  <p:notesMasterIdLst>
    <p:notesMasterId r:id="rId165"/>
  </p:notesMasterIdLst>
  <p:handoutMasterIdLst>
    <p:handoutMasterId r:id="rId166"/>
  </p:handoutMasterIdLst>
  <p:sldIdLst>
    <p:sldId id="776" r:id="rId24"/>
    <p:sldId id="657" r:id="rId25"/>
    <p:sldId id="658" r:id="rId26"/>
    <p:sldId id="659" r:id="rId27"/>
    <p:sldId id="660" r:id="rId28"/>
    <p:sldId id="661" r:id="rId29"/>
    <p:sldId id="710" r:id="rId30"/>
    <p:sldId id="711" r:id="rId31"/>
    <p:sldId id="664" r:id="rId32"/>
    <p:sldId id="665" r:id="rId33"/>
    <p:sldId id="712" r:id="rId34"/>
    <p:sldId id="713" r:id="rId35"/>
    <p:sldId id="560" r:id="rId36"/>
    <p:sldId id="269" r:id="rId37"/>
    <p:sldId id="271" r:id="rId38"/>
    <p:sldId id="272" r:id="rId39"/>
    <p:sldId id="274" r:id="rId40"/>
    <p:sldId id="275" r:id="rId41"/>
    <p:sldId id="276" r:id="rId42"/>
    <p:sldId id="277" r:id="rId43"/>
    <p:sldId id="719" r:id="rId44"/>
    <p:sldId id="278" r:id="rId45"/>
    <p:sldId id="279" r:id="rId46"/>
    <p:sldId id="714" r:id="rId47"/>
    <p:sldId id="416" r:id="rId48"/>
    <p:sldId id="417" r:id="rId49"/>
    <p:sldId id="418" r:id="rId50"/>
    <p:sldId id="420" r:id="rId51"/>
    <p:sldId id="478" r:id="rId52"/>
    <p:sldId id="751" r:id="rId53"/>
    <p:sldId id="720" r:id="rId54"/>
    <p:sldId id="721" r:id="rId55"/>
    <p:sldId id="722" r:id="rId56"/>
    <p:sldId id="723" r:id="rId57"/>
    <p:sldId id="741" r:id="rId58"/>
    <p:sldId id="742" r:id="rId59"/>
    <p:sldId id="743" r:id="rId60"/>
    <p:sldId id="744" r:id="rId61"/>
    <p:sldId id="745" r:id="rId62"/>
    <p:sldId id="746" r:id="rId63"/>
    <p:sldId id="740" r:id="rId64"/>
    <p:sldId id="724" r:id="rId65"/>
    <p:sldId id="747" r:id="rId66"/>
    <p:sldId id="748" r:id="rId67"/>
    <p:sldId id="749" r:id="rId68"/>
    <p:sldId id="425" r:id="rId69"/>
    <p:sldId id="476" r:id="rId70"/>
    <p:sldId id="564" r:id="rId71"/>
    <p:sldId id="565" r:id="rId72"/>
    <p:sldId id="566" r:id="rId73"/>
    <p:sldId id="567" r:id="rId74"/>
    <p:sldId id="568" r:id="rId75"/>
    <p:sldId id="569" r:id="rId76"/>
    <p:sldId id="725" r:id="rId77"/>
    <p:sldId id="726" r:id="rId78"/>
    <p:sldId id="727" r:id="rId79"/>
    <p:sldId id="728" r:id="rId80"/>
    <p:sldId id="729" r:id="rId81"/>
    <p:sldId id="730" r:id="rId82"/>
    <p:sldId id="731" r:id="rId83"/>
    <p:sldId id="732" r:id="rId84"/>
    <p:sldId id="733" r:id="rId85"/>
    <p:sldId id="734" r:id="rId86"/>
    <p:sldId id="735" r:id="rId87"/>
    <p:sldId id="736" r:id="rId88"/>
    <p:sldId id="737" r:id="rId89"/>
    <p:sldId id="738" r:id="rId90"/>
    <p:sldId id="739" r:id="rId91"/>
    <p:sldId id="579" r:id="rId92"/>
    <p:sldId id="397" r:id="rId93"/>
    <p:sldId id="398" r:id="rId94"/>
    <p:sldId id="508" r:id="rId95"/>
    <p:sldId id="509" r:id="rId96"/>
    <p:sldId id="510" r:id="rId97"/>
    <p:sldId id="511" r:id="rId98"/>
    <p:sldId id="512" r:id="rId99"/>
    <p:sldId id="513" r:id="rId100"/>
    <p:sldId id="514" r:id="rId101"/>
    <p:sldId id="515" r:id="rId102"/>
    <p:sldId id="516" r:id="rId103"/>
    <p:sldId id="517" r:id="rId104"/>
    <p:sldId id="518" r:id="rId105"/>
    <p:sldId id="752" r:id="rId106"/>
    <p:sldId id="753" r:id="rId107"/>
    <p:sldId id="754" r:id="rId108"/>
    <p:sldId id="755" r:id="rId109"/>
    <p:sldId id="756" r:id="rId110"/>
    <p:sldId id="757" r:id="rId111"/>
    <p:sldId id="758" r:id="rId112"/>
    <p:sldId id="759" r:id="rId113"/>
    <p:sldId id="760" r:id="rId114"/>
    <p:sldId id="761" r:id="rId115"/>
    <p:sldId id="762" r:id="rId116"/>
    <p:sldId id="763" r:id="rId117"/>
    <p:sldId id="764" r:id="rId118"/>
    <p:sldId id="765" r:id="rId119"/>
    <p:sldId id="766" r:id="rId120"/>
    <p:sldId id="767" r:id="rId121"/>
    <p:sldId id="768" r:id="rId122"/>
    <p:sldId id="769" r:id="rId123"/>
    <p:sldId id="770" r:id="rId124"/>
    <p:sldId id="771" r:id="rId125"/>
    <p:sldId id="772" r:id="rId126"/>
    <p:sldId id="773" r:id="rId127"/>
    <p:sldId id="774" r:id="rId128"/>
    <p:sldId id="562" r:id="rId129"/>
    <p:sldId id="750" r:id="rId130"/>
    <p:sldId id="587" r:id="rId131"/>
    <p:sldId id="588" r:id="rId132"/>
    <p:sldId id="589" r:id="rId133"/>
    <p:sldId id="590" r:id="rId134"/>
    <p:sldId id="591" r:id="rId135"/>
    <p:sldId id="592" r:id="rId136"/>
    <p:sldId id="593" r:id="rId137"/>
    <p:sldId id="594" r:id="rId138"/>
    <p:sldId id="595" r:id="rId139"/>
    <p:sldId id="668" r:id="rId140"/>
    <p:sldId id="669" r:id="rId141"/>
    <p:sldId id="670" r:id="rId142"/>
    <p:sldId id="671" r:id="rId143"/>
    <p:sldId id="672" r:id="rId144"/>
    <p:sldId id="673" r:id="rId145"/>
    <p:sldId id="674" r:id="rId146"/>
    <p:sldId id="675" r:id="rId147"/>
    <p:sldId id="676" r:id="rId148"/>
    <p:sldId id="458" r:id="rId149"/>
    <p:sldId id="427" r:id="rId150"/>
    <p:sldId id="775" r:id="rId151"/>
    <p:sldId id="777" r:id="rId152"/>
    <p:sldId id="413" r:id="rId153"/>
    <p:sldId id="414" r:id="rId154"/>
    <p:sldId id="580" r:id="rId155"/>
    <p:sldId id="581" r:id="rId156"/>
    <p:sldId id="582" r:id="rId157"/>
    <p:sldId id="583" r:id="rId158"/>
    <p:sldId id="596" r:id="rId159"/>
    <p:sldId id="597" r:id="rId160"/>
    <p:sldId id="598" r:id="rId161"/>
    <p:sldId id="599" r:id="rId162"/>
    <p:sldId id="600" r:id="rId163"/>
    <p:sldId id="601" r:id="rId164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BDD6E1"/>
    <a:srgbClr val="0808D1"/>
    <a:srgbClr val="E3E74B"/>
    <a:srgbClr val="000000"/>
    <a:srgbClr val="9E0F07"/>
    <a:srgbClr val="07850C"/>
    <a:srgbClr val="11FFF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/>
  </p:normalViewPr>
  <p:slideViewPr>
    <p:cSldViewPr>
      <p:cViewPr varScale="1">
        <p:scale>
          <a:sx n="73" d="100"/>
          <a:sy n="73" d="100"/>
        </p:scale>
        <p:origin x="-129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3.xml"/><Relationship Id="rId117" Type="http://schemas.openxmlformats.org/officeDocument/2006/relationships/slide" Target="slides/slide9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84" Type="http://schemas.openxmlformats.org/officeDocument/2006/relationships/slide" Target="slides/slide61.xml"/><Relationship Id="rId89" Type="http://schemas.openxmlformats.org/officeDocument/2006/relationships/slide" Target="slides/slide66.xml"/><Relationship Id="rId112" Type="http://schemas.openxmlformats.org/officeDocument/2006/relationships/slide" Target="slides/slide89.xml"/><Relationship Id="rId133" Type="http://schemas.openxmlformats.org/officeDocument/2006/relationships/slide" Target="slides/slide110.xml"/><Relationship Id="rId138" Type="http://schemas.openxmlformats.org/officeDocument/2006/relationships/slide" Target="slides/slide115.xml"/><Relationship Id="rId154" Type="http://schemas.openxmlformats.org/officeDocument/2006/relationships/slide" Target="slides/slide131.xml"/><Relationship Id="rId159" Type="http://schemas.openxmlformats.org/officeDocument/2006/relationships/slide" Target="slides/slide136.xml"/><Relationship Id="rId170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74" Type="http://schemas.openxmlformats.org/officeDocument/2006/relationships/slide" Target="slides/slide51.xml"/><Relationship Id="rId79" Type="http://schemas.openxmlformats.org/officeDocument/2006/relationships/slide" Target="slides/slide56.xml"/><Relationship Id="rId102" Type="http://schemas.openxmlformats.org/officeDocument/2006/relationships/slide" Target="slides/slide79.xml"/><Relationship Id="rId123" Type="http://schemas.openxmlformats.org/officeDocument/2006/relationships/slide" Target="slides/slide100.xml"/><Relationship Id="rId128" Type="http://schemas.openxmlformats.org/officeDocument/2006/relationships/slide" Target="slides/slide105.xml"/><Relationship Id="rId144" Type="http://schemas.openxmlformats.org/officeDocument/2006/relationships/slide" Target="slides/slide121.xml"/><Relationship Id="rId149" Type="http://schemas.openxmlformats.org/officeDocument/2006/relationships/slide" Target="slides/slide12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7.xml"/><Relationship Id="rId95" Type="http://schemas.openxmlformats.org/officeDocument/2006/relationships/slide" Target="slides/slide72.xml"/><Relationship Id="rId160" Type="http://schemas.openxmlformats.org/officeDocument/2006/relationships/slide" Target="slides/slide137.xml"/><Relationship Id="rId165" Type="http://schemas.openxmlformats.org/officeDocument/2006/relationships/notesMaster" Target="notesMasters/notesMaster1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113" Type="http://schemas.openxmlformats.org/officeDocument/2006/relationships/slide" Target="slides/slide90.xml"/><Relationship Id="rId118" Type="http://schemas.openxmlformats.org/officeDocument/2006/relationships/slide" Target="slides/slide95.xml"/><Relationship Id="rId134" Type="http://schemas.openxmlformats.org/officeDocument/2006/relationships/slide" Target="slides/slide111.xml"/><Relationship Id="rId139" Type="http://schemas.openxmlformats.org/officeDocument/2006/relationships/slide" Target="slides/slide116.xml"/><Relationship Id="rId80" Type="http://schemas.openxmlformats.org/officeDocument/2006/relationships/slide" Target="slides/slide57.xml"/><Relationship Id="rId85" Type="http://schemas.openxmlformats.org/officeDocument/2006/relationships/slide" Target="slides/slide62.xml"/><Relationship Id="rId150" Type="http://schemas.openxmlformats.org/officeDocument/2006/relationships/slide" Target="slides/slide127.xml"/><Relationship Id="rId155" Type="http://schemas.openxmlformats.org/officeDocument/2006/relationships/slide" Target="slides/slide132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59" Type="http://schemas.openxmlformats.org/officeDocument/2006/relationships/slide" Target="slides/slide36.xml"/><Relationship Id="rId103" Type="http://schemas.openxmlformats.org/officeDocument/2006/relationships/slide" Target="slides/slide80.xml"/><Relationship Id="rId108" Type="http://schemas.openxmlformats.org/officeDocument/2006/relationships/slide" Target="slides/slide85.xml"/><Relationship Id="rId124" Type="http://schemas.openxmlformats.org/officeDocument/2006/relationships/slide" Target="slides/slide101.xml"/><Relationship Id="rId129" Type="http://schemas.openxmlformats.org/officeDocument/2006/relationships/slide" Target="slides/slide106.xml"/><Relationship Id="rId54" Type="http://schemas.openxmlformats.org/officeDocument/2006/relationships/slide" Target="slides/slide31.xml"/><Relationship Id="rId70" Type="http://schemas.openxmlformats.org/officeDocument/2006/relationships/slide" Target="slides/slide47.xml"/><Relationship Id="rId75" Type="http://schemas.openxmlformats.org/officeDocument/2006/relationships/slide" Target="slides/slide52.xml"/><Relationship Id="rId91" Type="http://schemas.openxmlformats.org/officeDocument/2006/relationships/slide" Target="slides/slide68.xml"/><Relationship Id="rId96" Type="http://schemas.openxmlformats.org/officeDocument/2006/relationships/slide" Target="slides/slide73.xml"/><Relationship Id="rId140" Type="http://schemas.openxmlformats.org/officeDocument/2006/relationships/slide" Target="slides/slide117.xml"/><Relationship Id="rId145" Type="http://schemas.openxmlformats.org/officeDocument/2006/relationships/slide" Target="slides/slide122.xml"/><Relationship Id="rId161" Type="http://schemas.openxmlformats.org/officeDocument/2006/relationships/slide" Target="slides/slide138.xml"/><Relationship Id="rId16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106" Type="http://schemas.openxmlformats.org/officeDocument/2006/relationships/slide" Target="slides/slide83.xml"/><Relationship Id="rId114" Type="http://schemas.openxmlformats.org/officeDocument/2006/relationships/slide" Target="slides/slide91.xml"/><Relationship Id="rId119" Type="http://schemas.openxmlformats.org/officeDocument/2006/relationships/slide" Target="slides/slide96.xml"/><Relationship Id="rId127" Type="http://schemas.openxmlformats.org/officeDocument/2006/relationships/slide" Target="slides/slide10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slide" Target="slides/slide50.xml"/><Relationship Id="rId78" Type="http://schemas.openxmlformats.org/officeDocument/2006/relationships/slide" Target="slides/slide55.xml"/><Relationship Id="rId81" Type="http://schemas.openxmlformats.org/officeDocument/2006/relationships/slide" Target="slides/slide58.xml"/><Relationship Id="rId86" Type="http://schemas.openxmlformats.org/officeDocument/2006/relationships/slide" Target="slides/slide63.xml"/><Relationship Id="rId94" Type="http://schemas.openxmlformats.org/officeDocument/2006/relationships/slide" Target="slides/slide71.xml"/><Relationship Id="rId99" Type="http://schemas.openxmlformats.org/officeDocument/2006/relationships/slide" Target="slides/slide76.xml"/><Relationship Id="rId101" Type="http://schemas.openxmlformats.org/officeDocument/2006/relationships/slide" Target="slides/slide78.xml"/><Relationship Id="rId122" Type="http://schemas.openxmlformats.org/officeDocument/2006/relationships/slide" Target="slides/slide99.xml"/><Relationship Id="rId130" Type="http://schemas.openxmlformats.org/officeDocument/2006/relationships/slide" Target="slides/slide107.xml"/><Relationship Id="rId135" Type="http://schemas.openxmlformats.org/officeDocument/2006/relationships/slide" Target="slides/slide112.xml"/><Relationship Id="rId143" Type="http://schemas.openxmlformats.org/officeDocument/2006/relationships/slide" Target="slides/slide120.xml"/><Relationship Id="rId148" Type="http://schemas.openxmlformats.org/officeDocument/2006/relationships/slide" Target="slides/slide125.xml"/><Relationship Id="rId151" Type="http://schemas.openxmlformats.org/officeDocument/2006/relationships/slide" Target="slides/slide128.xml"/><Relationship Id="rId156" Type="http://schemas.openxmlformats.org/officeDocument/2006/relationships/slide" Target="slides/slide133.xml"/><Relationship Id="rId164" Type="http://schemas.openxmlformats.org/officeDocument/2006/relationships/slide" Target="slides/slide141.xml"/><Relationship Id="rId16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6.xml"/><Relationship Id="rId109" Type="http://schemas.openxmlformats.org/officeDocument/2006/relationships/slide" Target="slides/slide86.xml"/><Relationship Id="rId34" Type="http://schemas.openxmlformats.org/officeDocument/2006/relationships/slide" Target="slides/slide11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76" Type="http://schemas.openxmlformats.org/officeDocument/2006/relationships/slide" Target="slides/slide53.xml"/><Relationship Id="rId97" Type="http://schemas.openxmlformats.org/officeDocument/2006/relationships/slide" Target="slides/slide74.xml"/><Relationship Id="rId104" Type="http://schemas.openxmlformats.org/officeDocument/2006/relationships/slide" Target="slides/slide81.xml"/><Relationship Id="rId120" Type="http://schemas.openxmlformats.org/officeDocument/2006/relationships/slide" Target="slides/slide97.xml"/><Relationship Id="rId125" Type="http://schemas.openxmlformats.org/officeDocument/2006/relationships/slide" Target="slides/slide102.xml"/><Relationship Id="rId141" Type="http://schemas.openxmlformats.org/officeDocument/2006/relationships/slide" Target="slides/slide118.xml"/><Relationship Id="rId146" Type="http://schemas.openxmlformats.org/officeDocument/2006/relationships/slide" Target="slides/slide123.xml"/><Relationship Id="rId167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92" Type="http://schemas.openxmlformats.org/officeDocument/2006/relationships/slide" Target="slides/slide69.xml"/><Relationship Id="rId162" Type="http://schemas.openxmlformats.org/officeDocument/2006/relationships/slide" Target="slides/slide13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6.xml"/><Relationship Id="rId24" Type="http://schemas.openxmlformats.org/officeDocument/2006/relationships/slide" Target="slides/slide1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66" Type="http://schemas.openxmlformats.org/officeDocument/2006/relationships/slide" Target="slides/slide43.xml"/><Relationship Id="rId87" Type="http://schemas.openxmlformats.org/officeDocument/2006/relationships/slide" Target="slides/slide64.xml"/><Relationship Id="rId110" Type="http://schemas.openxmlformats.org/officeDocument/2006/relationships/slide" Target="slides/slide87.xml"/><Relationship Id="rId115" Type="http://schemas.openxmlformats.org/officeDocument/2006/relationships/slide" Target="slides/slide92.xml"/><Relationship Id="rId131" Type="http://schemas.openxmlformats.org/officeDocument/2006/relationships/slide" Target="slides/slide108.xml"/><Relationship Id="rId136" Type="http://schemas.openxmlformats.org/officeDocument/2006/relationships/slide" Target="slides/slide113.xml"/><Relationship Id="rId157" Type="http://schemas.openxmlformats.org/officeDocument/2006/relationships/slide" Target="slides/slide134.xml"/><Relationship Id="rId61" Type="http://schemas.openxmlformats.org/officeDocument/2006/relationships/slide" Target="slides/slide38.xml"/><Relationship Id="rId82" Type="http://schemas.openxmlformats.org/officeDocument/2006/relationships/slide" Target="slides/slide59.xml"/><Relationship Id="rId152" Type="http://schemas.openxmlformats.org/officeDocument/2006/relationships/slide" Target="slides/slide12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56" Type="http://schemas.openxmlformats.org/officeDocument/2006/relationships/slide" Target="slides/slide33.xml"/><Relationship Id="rId77" Type="http://schemas.openxmlformats.org/officeDocument/2006/relationships/slide" Target="slides/slide54.xml"/><Relationship Id="rId100" Type="http://schemas.openxmlformats.org/officeDocument/2006/relationships/slide" Target="slides/slide77.xml"/><Relationship Id="rId105" Type="http://schemas.openxmlformats.org/officeDocument/2006/relationships/slide" Target="slides/slide82.xml"/><Relationship Id="rId126" Type="http://schemas.openxmlformats.org/officeDocument/2006/relationships/slide" Target="slides/slide103.xml"/><Relationship Id="rId147" Type="http://schemas.openxmlformats.org/officeDocument/2006/relationships/slide" Target="slides/slide124.xml"/><Relationship Id="rId16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93" Type="http://schemas.openxmlformats.org/officeDocument/2006/relationships/slide" Target="slides/slide70.xml"/><Relationship Id="rId98" Type="http://schemas.openxmlformats.org/officeDocument/2006/relationships/slide" Target="slides/slide75.xml"/><Relationship Id="rId121" Type="http://schemas.openxmlformats.org/officeDocument/2006/relationships/slide" Target="slides/slide98.xml"/><Relationship Id="rId142" Type="http://schemas.openxmlformats.org/officeDocument/2006/relationships/slide" Target="slides/slide119.xml"/><Relationship Id="rId163" Type="http://schemas.openxmlformats.org/officeDocument/2006/relationships/slide" Target="slides/slide14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.xml"/><Relationship Id="rId46" Type="http://schemas.openxmlformats.org/officeDocument/2006/relationships/slide" Target="slides/slide23.xml"/><Relationship Id="rId67" Type="http://schemas.openxmlformats.org/officeDocument/2006/relationships/slide" Target="slides/slide44.xml"/><Relationship Id="rId116" Type="http://schemas.openxmlformats.org/officeDocument/2006/relationships/slide" Target="slides/slide93.xml"/><Relationship Id="rId137" Type="http://schemas.openxmlformats.org/officeDocument/2006/relationships/slide" Target="slides/slide114.xml"/><Relationship Id="rId158" Type="http://schemas.openxmlformats.org/officeDocument/2006/relationships/slide" Target="slides/slide13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62" Type="http://schemas.openxmlformats.org/officeDocument/2006/relationships/slide" Target="slides/slide39.xml"/><Relationship Id="rId83" Type="http://schemas.openxmlformats.org/officeDocument/2006/relationships/slide" Target="slides/slide60.xml"/><Relationship Id="rId88" Type="http://schemas.openxmlformats.org/officeDocument/2006/relationships/slide" Target="slides/slide65.xml"/><Relationship Id="rId111" Type="http://schemas.openxmlformats.org/officeDocument/2006/relationships/slide" Target="slides/slide88.xml"/><Relationship Id="rId132" Type="http://schemas.openxmlformats.org/officeDocument/2006/relationships/slide" Target="slides/slide109.xml"/><Relationship Id="rId153" Type="http://schemas.openxmlformats.org/officeDocument/2006/relationships/slide" Target="slides/slide13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BC7D30EA-9898-459D-B318-D42830C7B15F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828431A4-C754-4734-9F9E-6B3EDAA03F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73527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927933A9-5AA2-4134-866F-A759B4B2DF83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AA43FB19-D8A0-4523-A6BD-DBE72A0AA0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325048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6FF73C0-FA4B-41C3-BD8D-9690CEBC0E49}" type="slidenum">
              <a:rPr lang="es-ES" smtClean="0">
                <a:latin typeface="Times" pitchFamily="18" charset="0"/>
              </a:rPr>
              <a:pPr>
                <a:defRPr/>
              </a:pPr>
              <a:t>25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661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1699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2317779-49D4-47DC-896B-18ABB67B1433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116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763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1617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462EFFC-1207-4B34-99B7-A6A63D1DADAC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117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865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162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5AB04BB-1625-4E7F-966B-14BD064BF051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118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96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A0F3B08-5BFF-47EF-88E6-A3F7445434DF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119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1648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61F0E67-B34B-4AF1-8879-60185707C8A9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120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173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1658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A2AF32F-832B-4B97-8129-452AFA93EC54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121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275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1669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112BB60-5378-4D7A-9C9A-543AE24CF6DC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122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377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1679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6EFF136-E63B-41C6-B98E-A9D1CABA47FC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123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168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5A748CC-774B-4330-B26F-5B77EAEFE085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124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582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1699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F4C0570-087A-4957-8762-DEA6E775B33C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125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841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1617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8283325-52C1-44C3-9CC4-19D7B1CEFCBC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108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944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162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4052F25-5CED-4ED9-8CA9-08D5F88477FA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109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046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DB14487-4494-46C1-8598-BB3EB01519DE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110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149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1648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53403A1-2498-4D5E-8B94-88A5987ED168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111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1658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65283C5-F22A-468D-AD1B-CBD4D5C4E09B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112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353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1669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B68318F-99E4-4668-A73A-1C903F535711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113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1679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3B31CCB-833F-4B0F-B67F-C42D458D5349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114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558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168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25A0407-7316-4CB4-B40E-C45318300364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115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45065-F8D5-4D62-81E6-6A3B67B835F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820619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E336F-E468-40D4-A338-6B201AADB6D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0958059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E3511-5335-468A-B550-7F68D934548C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7406D-03BD-4DFB-93A8-7BAE7EFD85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608353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0FE52-BC61-4565-82F7-209A8A37BA20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F1CDE-B17F-4C2B-A18E-817A8AFD65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240288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8A09B-ECA9-42DE-8BD6-935650C36FB0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B33C6-F35B-4310-B37E-C323B61689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7319446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A84C4-2978-4893-B777-A611E1C77FC6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8DFFB-07F9-430F-8257-0EEDA02512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746038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6AA6A-7CCA-44B3-866D-8A5C5F3C48AB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58AA1-5329-4816-A37C-3A1789AC3D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495110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CF79F-89F1-431F-BD80-8E661CB9C05C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E499E-FFE6-432B-9F61-4089C752725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564858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A51C3-9A78-4DC4-95B7-97D5B3D222E3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E85ED-EFDA-4CFD-A335-D2940E7C24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0048219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C050F-14E4-46D2-BB89-124EDBA2DA19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6E1F5-6CCB-4445-9A60-9F188BB217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293609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ED449-B473-45B4-8352-99225D0278CA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177C9-7732-413F-AC24-2DC40EF8C6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903574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D9E6C-D65E-49E9-801A-DADAE3E9F603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BA0A5-AE47-439A-8654-67C7392B05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33294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B5B32-94FC-45D5-A715-135F5D6EFE7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84179704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51223-846A-44E6-B964-A69F3F4B0F53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13DAD-C125-489D-992C-9B48882D43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9260184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00A17-04E2-4F55-BBFD-13DE0AB64033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073B8-B430-46D4-B936-53BE4F46AC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7885731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846DC-5E18-4BCF-8423-4322E68AF204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04314-C943-47D2-BDF7-B9B86EE121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429732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C9823-91A3-4EFD-BCD1-DEED75C8437C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D1B2E-91E7-4ADE-8686-5818B76154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7822806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A8979-FD12-4227-9F5C-BBD8AFEBC227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0E343-6DCF-4AC1-838E-748E6510D8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3837568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28D5A-F6F2-4FB5-90C7-8F38BC164444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B827C-4D03-4492-9F3A-BEAEE3F8B2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228950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B4D3A-2D05-46F5-B8FB-00D6FED690F0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91860-2BD8-42E5-B10C-517969B8B6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8145736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DE940-B23D-4B8C-8B40-4061F32C68C5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12045-4E61-4A6B-A94E-105E0456F4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505324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BEAFE-C251-4CEC-B2BF-0B8960B03318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A2A9B-D925-48EA-AB46-FC0090D700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2009890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3FA4F-BC7C-454C-A399-B8C966791F7A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59B4C-EC44-4327-852B-E03B164F12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47341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9707D-E2AC-4A35-9AE5-F9319A43999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48185353"/>
      </p:ext>
    </p:extLst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7500E-3EEC-4447-A63C-11E6F64E8D68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124F2-8C5C-47A5-9DC0-D347222D48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044473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E07B1-00F2-4525-969B-B26ACFB5E25D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81265-2E1A-4722-A689-B2B01D781C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1816133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69A66-31C2-40DD-ADD6-2A60983CC18D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1B87E-CF23-4665-A02A-2ECBB645FA0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8674051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70820-EB64-4AAD-849C-CE6BB5DAF841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1932E-B72A-4DA4-9632-DDB34C663EB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7079714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9E4DE-4F70-4026-8A3F-1A069F374F9B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7D0F2-26E4-4518-96FC-45291F6740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3311337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7B39F-E60C-43E2-B733-D499DC62D42E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8AEF2-71FC-47F6-BF4B-BBFFB58D7A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563306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3090A-A408-4FCD-BE86-1E154FA3F3D9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DC4E1-430A-428B-AE60-EACB8BA77A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378490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CA074-FDAA-400F-A4BB-BF5E4B8A9DE5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D9D0F-0B47-4688-B7F0-CE3882A015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5473820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709C9-F0AA-45DA-A551-D070F624836B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0EC6E-4A60-4B2E-B149-C970992499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00705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3BB09-3412-441C-A3A8-3E772606F0F4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0A956-187B-477B-8AE1-EADDF2F596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19625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25F95-F386-4A20-BBD8-0E6E89D970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47664174"/>
      </p:ext>
    </p:extLst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BA259-1971-4655-9133-A80DFBC9D53D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9D508-1497-45E3-8135-3EE35C50FC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0353930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0F76B-2471-4E55-91BD-49DBBC37E9F4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C190C-D936-4D41-9539-CD2F8E8BC82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5571857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B62C4-1EFF-4310-A1DE-E7E803E7EB6A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6BFD8-0DFF-4B61-ACF4-5415F209EF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1980686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4185E-B8B7-41BA-A270-A22A605CAE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36493250"/>
      </p:ext>
    </p:extLst>
  </p:cSld>
  <p:clrMapOvr>
    <a:masterClrMapping/>
  </p:clrMapOvr>
  <p:transition spd="med">
    <p:dissolv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F2934-9F9C-410B-B4DE-CFC4C50654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55309302"/>
      </p:ext>
    </p:extLst>
  </p:cSld>
  <p:clrMapOvr>
    <a:masterClrMapping/>
  </p:clrMapOvr>
  <p:transition spd="med">
    <p:dissolv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C9EEC-199E-4C50-BE3D-D6C516753D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08798122"/>
      </p:ext>
    </p:extLst>
  </p:cSld>
  <p:clrMapOvr>
    <a:masterClrMapping/>
  </p:clrMapOvr>
  <p:transition spd="med">
    <p:dissolv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487D8-877E-4F15-B32D-4327B1D5CD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21791023"/>
      </p:ext>
    </p:extLst>
  </p:cSld>
  <p:clrMapOvr>
    <a:masterClrMapping/>
  </p:clrMapOvr>
  <p:transition spd="med">
    <p:dissolv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9BFDA-0CC0-417B-8A76-2155291702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06545219"/>
      </p:ext>
    </p:extLst>
  </p:cSld>
  <p:clrMapOvr>
    <a:masterClrMapping/>
  </p:clrMapOvr>
  <p:transition spd="med">
    <p:dissolv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7E6A3-8EB1-4AA2-9093-497DB0F5A9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00180864"/>
      </p:ext>
    </p:extLst>
  </p:cSld>
  <p:clrMapOvr>
    <a:masterClrMapping/>
  </p:clrMapOvr>
  <p:transition spd="med">
    <p:dissolv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6F528-9EE9-4681-837F-7F9F3F4E52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23356746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5102B-DB7D-45CF-BC51-FD555FCDC4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07018851"/>
      </p:ext>
    </p:extLst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CE7A7-3EE4-473F-A19F-4B90D5F1A5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50810669"/>
      </p:ext>
    </p:extLst>
  </p:cSld>
  <p:clrMapOvr>
    <a:masterClrMapping/>
  </p:clrMapOvr>
  <p:transition spd="med">
    <p:dissolv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BF4B0-0522-4A9D-848A-D8903DF871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0144165"/>
      </p:ext>
    </p:extLst>
  </p:cSld>
  <p:clrMapOvr>
    <a:masterClrMapping/>
  </p:clrMapOvr>
  <p:transition spd="med">
    <p:dissolv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C963C-0368-45F4-94A1-B5B0B23F53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8734978"/>
      </p:ext>
    </p:extLst>
  </p:cSld>
  <p:clrMapOvr>
    <a:masterClrMapping/>
  </p:clrMapOvr>
  <p:transition spd="med">
    <p:dissolv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0DCF9-9D26-4B25-8067-C0D7E80EFC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21545341"/>
      </p:ext>
    </p:extLst>
  </p:cSld>
  <p:clrMapOvr>
    <a:masterClrMapping/>
  </p:clrMapOvr>
  <p:transition spd="med">
    <p:dissolv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AB1D2-7BA5-4517-8F0E-CE454D207916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A44BC-FA45-4F72-BCA4-F576A81F5F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0460231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92968-B728-47E1-9201-C384F46704CD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BC066-81F5-4F1F-A1B2-88B41BBE38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9410862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99DB8-4870-49EE-A341-0677EFA2FD41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7A788-EDA2-4A42-B1F5-59F3FC431B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3934270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82378-9197-4616-81DC-2A7137AD07BF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822B5-50FF-45B9-B261-4EA2C23BD3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406256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1CE6A-E7E5-49EF-8B49-E0CEC47ED57A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1821D-2EBD-42C3-8077-DAD9B88B99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5241861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68459-D6D3-4F39-A379-A754261C13CB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9E12C-8FFA-4252-9D32-95ACD270CB8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33218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D9427-E324-4519-A105-73D16DB653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38438161"/>
      </p:ext>
    </p:extLst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70834-02F4-48BA-8DF3-FC5BD92156CF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CE3B7-C715-4255-BFE3-FD1D1F8AC8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9154762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755D5-5756-4E6C-9E43-3ADB13F6A7FE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509B1-05F1-42B7-8DCE-8C6C544F4E5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3487380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E4842-078D-4F07-8F7A-3FF2C7CB8620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CEEC1-D8D3-44EB-AC1F-4A94441AAE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9600049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FDB34-640A-4131-91FF-518D4AC0EBFE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BB61D-A861-462E-9FA9-E43F8CBA3A3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8510500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0C522-BBE0-43C0-81A3-059450C9FBFF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585A7-7EA1-4FE9-A843-B73CA35E8D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5998676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C9D32D2-06EC-4EDD-975F-70617B7AEAB8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849476B-4309-4519-BA6E-107D9566B6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6101770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FF93D14-FE0C-4AA1-8EF2-38114380BB75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AEA0024-41AD-4C33-B183-C53BCF32BF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5187553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8EA25A2-747E-49A1-8383-F440D8F8D6E1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D5E2E3F-32C8-425E-9873-DE08B3E70E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9759203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D7ADC7C-C8B9-4E4B-977A-E9A68807D888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20506C8-E68B-4BA2-81EA-4A07E870525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7725106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CE0F0D7-8FFE-41E6-A441-CD51631D78C1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BA19C88-579B-4A97-A0E9-38C82C89BE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4454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6857E-DC8C-4EA4-8F42-7AD68863F7C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12273205"/>
      </p:ext>
    </p:extLst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A8A62E4-078F-408B-9FD7-0EFB02CDFF89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3708D53-2582-40BC-8FFB-D2D7B3DF4A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2404239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6F60AF0-9C26-43EB-A527-3D1A17B89490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85A504C-39A4-4A7C-AB5C-2BC391F922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9935810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4382C67-EE42-4C05-B582-003DF68C8770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A82172C-8BB5-47A8-BF46-1E75B7B5DC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2881637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7120E4E-A1B9-41F2-A0D1-1196D294DEA7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7205E35-E3B3-441B-87C8-A132D7566E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4138149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4427CD9-CC70-41A8-8E9A-28C32304A728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A48FA76-9753-4614-881B-FE7CD76DD0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1153061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DAC18D6-A402-41F5-BF49-8B7C0E24FDB8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9858B9B-CE62-4259-993E-F3BF469914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5615551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A10AF-AA96-4D36-8261-216E606F78E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88668627"/>
      </p:ext>
    </p:extLst>
  </p:cSld>
  <p:clrMapOvr>
    <a:masterClrMapping/>
  </p:clrMapOvr>
  <p:transition spd="slow">
    <p:dissolv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6C559-A23C-43F1-9F6A-00CE2362C13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515823648"/>
      </p:ext>
    </p:extLst>
  </p:cSld>
  <p:clrMapOvr>
    <a:masterClrMapping/>
  </p:clrMapOvr>
  <p:transition spd="slow">
    <p:dissolv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90BA6-3650-4B8D-AA51-B1DAB49592D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994532708"/>
      </p:ext>
    </p:extLst>
  </p:cSld>
  <p:clrMapOvr>
    <a:masterClrMapping/>
  </p:clrMapOvr>
  <p:transition spd="slow">
    <p:dissolv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8186E-5ABB-443B-85DE-6F9B35D4635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980337596"/>
      </p:ext>
    </p:extLst>
  </p:cSld>
  <p:clrMapOvr>
    <a:masterClrMapping/>
  </p:clrMapOvr>
  <p:transition spd="slow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8B595-6B7B-4937-B236-295C9F366A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14745665"/>
      </p:ext>
    </p:extLst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99CDE-E81B-4998-B871-DA284223E64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695304938"/>
      </p:ext>
    </p:extLst>
  </p:cSld>
  <p:clrMapOvr>
    <a:masterClrMapping/>
  </p:clrMapOvr>
  <p:transition spd="slow">
    <p:dissolv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0BD72-2B35-4AB9-A242-E606AE5E43F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558400317"/>
      </p:ext>
    </p:extLst>
  </p:cSld>
  <p:clrMapOvr>
    <a:masterClrMapping/>
  </p:clrMapOvr>
  <p:transition spd="slow">
    <p:dissolv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C071A-D6F8-4448-9315-A7F554A93C7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813408977"/>
      </p:ext>
    </p:extLst>
  </p:cSld>
  <p:clrMapOvr>
    <a:masterClrMapping/>
  </p:clrMapOvr>
  <p:transition spd="slow">
    <p:dissolv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5289E-8A6A-4ED6-B93A-A51335483A2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682280071"/>
      </p:ext>
    </p:extLst>
  </p:cSld>
  <p:clrMapOvr>
    <a:masterClrMapping/>
  </p:clrMapOvr>
  <p:transition spd="slow">
    <p:dissolv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D9EB0-B7CC-46DB-97A1-9DBF21545C9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76474276"/>
      </p:ext>
    </p:extLst>
  </p:cSld>
  <p:clrMapOvr>
    <a:masterClrMapping/>
  </p:clrMapOvr>
  <p:transition spd="slow">
    <p:dissolv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B4D5D-C510-4857-9270-505A041EEF0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393552834"/>
      </p:ext>
    </p:extLst>
  </p:cSld>
  <p:clrMapOvr>
    <a:masterClrMapping/>
  </p:clrMapOvr>
  <p:transition spd="slow">
    <p:dissolv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5F9D0-D4E9-4B26-B741-EC9B6C0EADC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484204891"/>
      </p:ext>
    </p:extLst>
  </p:cSld>
  <p:clrMapOvr>
    <a:masterClrMapping/>
  </p:clrMapOvr>
  <p:transition spd="slow">
    <p:dissolv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386DB44-6DDF-4F21-892E-79B989B1F374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E1FABD6-CBAB-4696-9240-7BFCAD9B45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3834716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7C28CCB5-EADC-4AC3-894B-E00489066EF1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DDD5453-D02D-45A0-A50A-FA7E309313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7586586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EBCF24C-AB87-4D52-BB4A-7638CC009BF3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1146760-98DA-41C7-9E37-B3B2FF2A32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68437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03093-D5F0-4477-9A35-7B692C8450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98407271"/>
      </p:ext>
    </p:extLst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3E403FB-B5C7-4D09-8F6E-03955AED2F2D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FCCD2B4-AAEA-4C02-8F6F-90A515C17F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7554709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34CDD35-16BB-4F77-A481-B294F9E51DB0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11C76EC-6BAA-4400-A179-02D08CF603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731221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3866A49-B812-43A1-8880-29C86810A048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75DA930-6CB0-4C0A-A985-AF04B1530D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727672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F6212FE-3226-4F92-8536-E7305DAFA062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7DD8A71C-7235-4087-972F-D200B83280A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9008268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0E3C785-669D-4B0E-8889-FAE23B98EA91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EB1F836-5352-4261-9162-E152672BA3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9215949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6085EBA-52A1-430C-BF74-D3DA4D1E2A05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43871A93-6DAA-4BA0-8B87-D417E2D6174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3859332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E4044B1-9975-48FE-9B1E-3348BC229DB6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561494E-B934-489C-BE8D-64DFC5AC421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1043654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F03F485-B7BB-4F0C-9349-2DC8A7D23D33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EF86EDE-E664-4635-B2F7-8A206A161A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0396977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130BFD8-B850-4EF9-BD17-F2BEB2E7D176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9179AEA9-D060-44E5-94C7-C03A0C51A8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543844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C4595DE3-3B7A-447F-9C38-B159E947CB42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DE0FB214-3A9D-47C6-BF21-76788FFCE0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78513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BA939-4113-41CB-84BB-80E5A967D7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1406265"/>
      </p:ext>
    </p:extLst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BDEFB674-7DA3-4B62-B7BE-FC7A11D670D5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2547133C-C307-4091-AFE1-058928A0E0A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9360206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40FEE77-5B42-4C3A-8603-5AFDC0E7210B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516B8FC0-524A-4762-A19B-22426F246B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7994147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41E3054-FA3B-4B41-BFD5-925CFB52DA0C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1FD65E3-FD8D-4853-99AC-F3DF0C8EB47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8923176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02D81472-3733-4170-AF6D-3CA7675F953D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B4E6A5D8-1866-4835-B08A-A5D45ACC1C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8852494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0861EFBB-36EF-47F6-9490-CBF7ECF2C82A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3257ADE8-3995-4E14-A24C-F7B6EFA3D5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4663537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DFCDE92D-16C0-4FCD-B7E9-1345202BCE50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D546C260-FC1C-4BB2-A194-C0A0C51951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7306598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DCF156C-9CC9-4C21-993F-233AE7E180DA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6E43A37F-997F-4634-93AB-CCC4323E26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2457457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68D768E1-6B5B-4D65-9716-29764896B151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71002839-34B2-4410-B581-A3F880C0C4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7649634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79782B1F-A8DA-4E0B-B566-ECCD644EAF45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284AF81F-93C8-43A8-8112-3EFEF78E9C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249430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60E646B-3A79-42E7-8DB3-AC8AA5BD102B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FF66048-B672-4108-A924-E5A05E34D1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0789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EE62D-FE6B-432F-B38E-9893B78349D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247708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84B3F-3CAD-4421-B8D0-0A96923139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83122944"/>
      </p:ext>
    </p:extLst>
  </p:cSld>
  <p:clrMapOvr>
    <a:masterClrMapping/>
  </p:clrMapOvr>
  <p:transition spd="med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5DF9D56-7901-4681-B2AE-5A62790BBEA3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8AFD2E4-6FE2-49D0-AEC5-B224F30BC9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8442968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7FDDBBB-771D-4300-B246-059AAD1F3202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142F99A-FF1F-46CA-8E91-58D08C6E29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6533018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3BFBC27-9AF3-4640-B134-A4C6BAE6C74E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1385F9B-C3D3-4E23-8545-F0E63A62F5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1718096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D3E3D44-FF42-4395-92B7-9B6D22747E43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C216D37-54FB-49FF-A1BB-CB355A447D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44152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A2DCCA9-9C4D-480F-857F-6E5138DC3D66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7C5817F-F352-43DD-B143-60B4843A14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6339295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0B445D3-B8C9-4D6B-97E4-FCE4220979F0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9D3DC12-7509-48E7-B8E2-B5F4CBFE3A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3572974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B56D4FB-75EC-4D24-8E7C-6B72D4A4B463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6DE8434-53A0-4D76-AF8A-7DA0DC5FCC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5058138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8F7AAC7-45CA-4726-A220-634351E8DAF3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81651EE-FDF3-43C1-A53D-C37C259D9C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816682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4795093-8A7A-4A23-88A4-C64D0C422FED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F2A03C5-E803-4A30-A45A-F1DE3A32F6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539057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E59DA05-AB94-4AE5-81AC-18FD514542A6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67BFCE2-B1D1-45EF-A1F1-656FC749CB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60758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68BA9-90D3-45B5-A6A0-B54FB39728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87016142"/>
      </p:ext>
    </p:extLst>
  </p:cSld>
  <p:clrMapOvr>
    <a:masterClrMapping/>
  </p:clrMapOvr>
  <p:transition spd="med">
    <p:dissolv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6DB17-BE88-4CE6-88B8-2551763A7F2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9C253-5744-4FE4-BD17-6A4C28F04C9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004233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9E9EA-BED1-49B5-91D0-0877A45D33B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CCD8F-90B5-49D9-97E2-34E800093BD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230522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DA61C-D515-44E1-BF2F-3EAFCA40896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CCBAB-299C-4FF2-B9D5-1786AAC6854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506166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5408-1534-42F2-A300-4BEADF7C4E3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9445F-7B74-4C79-830E-A4BD7359A64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242286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B2114-AF1B-48DB-9347-0B8AC96A505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E13E0-1BE2-4776-BA51-E13FF27E729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136389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2B054-FC9B-4402-9F0E-CFEA0AA5ECF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9D538-1CC9-440B-BC0D-B59CFFED87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780782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1D9D8-1BAE-4C96-BE48-9D6A6713AC8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7B222-D4FD-4CDB-82EF-273762E438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261043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078A9-7C4A-4711-9452-F417A918773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01783-7E7C-483D-9F64-49EE04D7EC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586367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A7960-9AF7-4AC5-B3F5-9114FBC026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09662-71E2-4359-BB0D-D2523D34EFC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673612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38629-9CC5-4C1C-AED3-BFE4100CB55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9562A-186C-4031-8BB4-0E891ED4A32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1146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B40C3-3C90-427E-80FC-7B4E6C2DC4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54090398"/>
      </p:ext>
    </p:extLst>
  </p:cSld>
  <p:clrMapOvr>
    <a:masterClrMapping/>
  </p:clrMapOvr>
  <p:transition spd="med">
    <p:dissolv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80485-8BC8-4607-9677-ED2C1D45B54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16126-8EF2-460A-93CD-A2341FC699F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70003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732686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74328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371110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337844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80667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940072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758480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894857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9887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FC182-479A-4CB6-997E-3E8B427B3AFF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E3767-05B0-4409-87F7-D506818D13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9709821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094326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35143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8C378-5598-4519-AE2B-415DB9EF838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F1DAE-8175-4CAB-BAC8-0F38E5D529B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327947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DDAB4-CAF4-44D9-A1D2-6FE8A991691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62CE1-7F2D-4C0F-A4AF-6EBA5422285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720501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EA128-2F55-490A-BB4D-7BF4BD35405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A7A24-2101-48EF-A19E-0CBF306D518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902846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1C42B-5EEC-47BA-9060-D90D1A1F2F5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E5FB1-AA9A-4F01-BCC7-926AA56B1E7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857204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C4B7D-E719-414E-B6A4-B437595598B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325FF-0725-4AE0-9C8E-E95A1DB1AC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388604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9BFEA-A3F7-4F0F-957F-18B98F73572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97B05-46B0-4FAF-9116-6DD8CB6B9BF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565613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78A96-C5CC-49A0-86FD-57F70387E4B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5B8EC-1063-4252-A866-C6E505E56FC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350384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30CF1-C239-4BC9-8292-7587BB3CFE6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0D132-B99E-47A9-B654-10D6228AD10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77832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12932-A0A0-4888-A5E8-FC5540976846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871FA-A963-4557-BC5E-ECF2FDFAEF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1490497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C53DA-D33D-430E-9F7A-0551ABF9045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7E9A8-F267-41F6-92C5-DBA9A433E0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128986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F1A08-B480-494B-AA99-CA081F22B6B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EBF1E-7C59-4A92-A9FE-8F97329AE0A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148241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2CEC8-445D-493F-AF50-52847BE0B2A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AF6D9-5B68-4400-94CD-3416DE86516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067526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7387872"/>
      </p:ext>
    </p:extLst>
  </p:cSld>
  <p:clrMapOvr>
    <a:masterClrMapping/>
  </p:clrMapOvr>
  <p:transition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9883550"/>
      </p:ext>
    </p:extLst>
  </p:cSld>
  <p:clrMapOvr>
    <a:masterClrMapping/>
  </p:clrMapOvr>
  <p:transition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2674422"/>
      </p:ext>
    </p:extLst>
  </p:cSld>
  <p:clrMapOvr>
    <a:masterClrMapping/>
  </p:clrMapOvr>
  <p:transition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6651677"/>
      </p:ext>
    </p:extLst>
  </p:cSld>
  <p:clrMapOvr>
    <a:masterClrMapping/>
  </p:clrMapOvr>
  <p:transition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2426350"/>
      </p:ext>
    </p:extLst>
  </p:cSld>
  <p:clrMapOvr>
    <a:masterClrMapping/>
  </p:clrMapOvr>
  <p:transition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6167032"/>
      </p:ext>
    </p:extLst>
  </p:cSld>
  <p:clrMapOvr>
    <a:masterClrMapping/>
  </p:clrMapOvr>
  <p:transition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910400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0CBC3-846E-43BE-8938-BA0F38EB9553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B9537-A296-4020-A0F3-632DF0CD09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7439108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3283618"/>
      </p:ext>
    </p:extLst>
  </p:cSld>
  <p:clrMapOvr>
    <a:masterClrMapping/>
  </p:clrMapOvr>
  <p:transition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9252190"/>
      </p:ext>
    </p:extLst>
  </p:cSld>
  <p:clrMapOvr>
    <a:masterClrMapping/>
  </p:clrMapOvr>
  <p:transition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2200046"/>
      </p:ext>
    </p:extLst>
  </p:cSld>
  <p:clrMapOvr>
    <a:masterClrMapping/>
  </p:clrMapOvr>
  <p:transition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762986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46125-B585-4050-A77B-5FB2597A514F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40CA8-CA53-4753-A383-1BBC4BC65A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862562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A913E-6C8B-4F83-B3CE-F92B51AA594B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48839-B943-4B66-A1CC-CE2539CD80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956359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F736F-B245-4DBA-A260-028323DE30D8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B503A-ADEF-4AC3-A6D4-C202468512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544037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F33E5-3BB4-4AAA-B068-7E5B95E27C7D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033FC-8A9B-4F97-90ED-E6A67007BA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60090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6D7A23-2A8A-416B-A43D-14D504C32E7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7865976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953C4-5D4F-4B3D-B891-F795F65FA3FA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4DBC6-08DF-49C2-8617-DFB7BB0C59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114040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5F41F-7434-4F87-B469-7879E2110D9B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3190B-D32F-4DAE-B635-E4407B33F2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265780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55C1F-4A74-40A8-9D78-B16AA52D4864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F4C6B-26AA-4B4A-9397-AFCFDD4CCE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07606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A4733-B4D7-4BB1-98F2-58D21BC1574F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A9226-D147-4239-841E-14D534768F5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699221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224C8-514A-4779-8052-A5859B07763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904911372"/>
      </p:ext>
    </p:extLst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8C11E-878C-4C6C-9AF0-446A29B6153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997555809"/>
      </p:ext>
    </p:extLst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C5A1D-0B80-4D93-947B-76C1F0F7E99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05350352"/>
      </p:ext>
    </p:extLst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99DC2-5565-4DF3-A4F0-D438F4814AB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688856166"/>
      </p:ext>
    </p:extLst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7C290-C7AA-4905-9754-B6FB2742EB1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321561109"/>
      </p:ext>
    </p:extLst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52B9A-0BDE-4AD9-99D2-A8C486E9DCE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780405910"/>
      </p:ext>
    </p:extLst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B6E74-A917-44B8-8CB6-EEADDF1F30D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286508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81A3F-8899-42CC-B64F-33461E452E0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058083751"/>
      </p:ext>
    </p:extLst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63020-F35A-4DD6-A5CA-8269936CBB7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705759442"/>
      </p:ext>
    </p:extLst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8A6CD-1132-4DFF-BEE4-958E81F9179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110012384"/>
      </p:ext>
    </p:extLst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7A7EC-0F77-4773-BE16-67D478494B1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580595886"/>
      </p:ext>
    </p:extLst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494A3-9738-4146-8FD5-3B13F52A1EF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097426127"/>
      </p:ext>
    </p:extLst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D0395-13A3-4533-9B55-0D91006BD372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A7002-0BC0-49A3-B676-9C5DC0B50E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51023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12FFC-1DCF-4455-8AF3-7963D0289756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9C07E-613A-4677-AD4D-7A501599CC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269290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97E38-93B2-434A-85AF-A412DCD102EB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115A3-85D0-4CFA-A441-A7814B75F3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794470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2084D-E9A2-4E24-B30C-119A5DCCF927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0EAC3-2A34-4583-9158-011805A234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572640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D0493-F9F8-48DF-ABA7-E74FF5403F41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77C93-2ED7-44CC-8C89-D6825E3DDF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43756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05E79-217A-4522-8944-A74102BA06E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9101314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9DFB0-9A22-4D11-8F6B-F0A417E2920C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2A5A7-7249-4784-BC5A-2D29E90A5F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183769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FC53D-062A-4B30-B2B4-923A46D8984E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7D18B-D625-4AB1-B309-FB30ADCFB1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5756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1D8BB-9E24-46D7-A136-27605B198E1E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A702E-4B52-4A85-AFB7-EA69C1D1FD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472271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B843A-BBDB-474A-94BD-A2E7DD15667A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FAC37-EAE0-4B58-A98B-8D47F8BD255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5279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A5E87-2CCE-4F92-9177-2F6A96781BD6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E3642-57AF-487A-95DA-F054AAC32A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229236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2EA39-B8AD-4C8A-A240-003AC96B8708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F71B8-B691-44FA-9D97-72EE6B5B90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17285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2508A-BA6C-4CD3-93C0-23E4A019C7FC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98967-826B-40DD-BCD5-3E849FD066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111193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BC239-B8C7-43CD-8726-8E57327EF517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8E213-38CE-4C9D-9B62-3C6A92D7CB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063364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F5B90-3FCE-4988-ADD7-EED3FF48BA99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A3944-A07C-40DC-8EAB-BA50B967BE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767229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0316E-E777-419D-BD09-85E76665F2E1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B573A-0D63-498F-B568-F88F88B54C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97183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98D84-5C4D-4F6C-8D0C-C5C493CC498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5623372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F043E-EB13-491A-97AE-B0D7BCD2CD56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5021F-6703-44D0-9D0A-DAFD4F0D48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034811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3FBF4-29CE-4F93-8C62-EF2F13BC689B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BB1E5-C218-4C18-BCC5-6AE50EF488C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14890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04CE6-8E14-460A-8C14-12CD852A66A2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F0E73-3DDB-4709-9D8E-197AF3A5D8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506107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B43B7-F28E-421F-A652-054B2237FE43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9CF68-0648-4422-8397-103E229B6B0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479891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E6E33-EDA9-470F-951B-7962F98EB538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54046-7CEC-4DD9-A274-1E4B62B5C7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150907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B796E-6122-436E-B2B8-2BE37417D382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FA0A3-4CAB-473D-BD65-35A5363566F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273127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4DD31-1C11-43F3-9D3B-2FCC8DA7F8E8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98746-14DE-4D00-92D0-73523BD69D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200447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3CBBA-71D0-435A-BE17-FCE0E3CE27E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743132936"/>
      </p:ext>
    </p:extLst>
  </p:cSld>
  <p:clrMapOvr>
    <a:masterClrMapping/>
  </p:clrMapOvr>
  <p:transition spd="slow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87B59-E722-4AB4-9EDC-50C40DB168B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752414199"/>
      </p:ext>
    </p:extLst>
  </p:cSld>
  <p:clrMapOvr>
    <a:masterClrMapping/>
  </p:clrMapOvr>
  <p:transition spd="slow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F16DE-AE44-4AFD-AD53-51705F535D0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157822807"/>
      </p:ext>
    </p:extLst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D4736-7A67-4CF7-A832-CD3ECC7AEAD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5682189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8A5D1-E5CE-4251-BB20-68A1C79CE47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728303958"/>
      </p:ext>
    </p:extLst>
  </p:cSld>
  <p:clrMapOvr>
    <a:masterClrMapping/>
  </p:clrMapOvr>
  <p:transition spd="slow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E6560-D707-4C2F-8906-0210D87E508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339517354"/>
      </p:ext>
    </p:extLst>
  </p:cSld>
  <p:clrMapOvr>
    <a:masterClrMapping/>
  </p:clrMapOvr>
  <p:transition spd="slow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D57FA-4CD0-4D32-B6AE-D5221881B46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767084165"/>
      </p:ext>
    </p:extLst>
  </p:cSld>
  <p:clrMapOvr>
    <a:masterClrMapping/>
  </p:clrMapOvr>
  <p:transition spd="slow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CFEA9-68D4-4809-A3E9-B4328D3B521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882781301"/>
      </p:ext>
    </p:extLst>
  </p:cSld>
  <p:clrMapOvr>
    <a:masterClrMapping/>
  </p:clrMapOvr>
  <p:transition spd="slow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7EF99-6BA1-474F-BD64-0C38FF4DDCE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084948200"/>
      </p:ext>
    </p:extLst>
  </p:cSld>
  <p:clrMapOvr>
    <a:masterClrMapping/>
  </p:clrMapOvr>
  <p:transition spd="slow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E3B85-E172-41D4-8E7F-6BA644B59AD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308932003"/>
      </p:ext>
    </p:extLst>
  </p:cSld>
  <p:clrMapOvr>
    <a:masterClrMapping/>
  </p:clrMapOvr>
  <p:transition spd="slow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6B688-E94F-493C-8469-B50C630961F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794589617"/>
      </p:ext>
    </p:extLst>
  </p:cSld>
  <p:clrMapOvr>
    <a:masterClrMapping/>
  </p:clrMapOvr>
  <p:transition spd="slow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74CE4-53BC-4104-B18E-6A678FCECE3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229696063"/>
      </p:ext>
    </p:extLst>
  </p:cSld>
  <p:clrMapOvr>
    <a:masterClrMapping/>
  </p:clrMapOvr>
  <p:transition spd="slow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8F9CC-B9E5-47A8-8C88-84238E903B3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368902370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CDF3B-89B8-41D8-B308-3E4455D3B10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82401028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368C8-2FA9-4CC7-AD88-CF714F613F1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3524290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E0724-EA8D-4E55-82A0-4CC6AC8929A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398080802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B5247-6C31-4ECC-AE55-A6E4BC787E3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310475086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2C238-A5CA-4F43-B2D7-2FDAEEC8DAE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63279097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D9765-87DF-4A8B-81AB-FD637020654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4117594007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71752-489C-46DC-9B1A-23F62811EA0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278684358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21CD9-0B12-43CC-8CFD-88C775660D2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891861762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DF9216-3410-44E4-882D-DCCED255ED8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34861774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C159E-3871-4B98-BB56-1B7227852C4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931763258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17F80-949D-4EEA-BF21-04324E72A4A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996653884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8A377-3E1E-4F03-AD0C-6BF82DFA02F4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A03BC-F324-4396-A246-EC50B45A4D5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97436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3465D-36F4-40E1-86F5-6DF259B31F4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2103949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7CE77-F008-4ED7-BFF9-FA160B634C4B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A2378-2846-4831-9A04-AC198FF8D2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002148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A4466-EBB3-4A08-90CE-6E1FAD3EE812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32295-0719-46E3-9CA6-4F60E0CC8C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93759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52312-B816-439E-A0BC-751742603705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F901B-56B9-453D-BF0B-0217FDACBC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106185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3DC66-CCDD-4E17-BF99-A097FC89B884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2CF64-DB80-4020-93F6-BB7264EDFA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550475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911E1-140B-46D1-AFD0-B98E7DA09E7C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8BBAB-0DCB-4B64-9440-8E3B3C904B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1141829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24651-3B50-4F99-A514-0F5C0A25750C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6F5D0-8EE8-4FAB-B1B9-25DC7269D32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719513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CF2CA-C3E3-4CF4-AC1A-91E63A88AC1F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D53D8-2549-488D-9C26-CEE6BCA8DF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362305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35739-1C4C-44DB-B546-A955977E02AE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A355F-F544-4E5F-B572-247DE97E3C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57739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937C0-AB0F-4EE4-A88C-61E789804CF9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C4311-76C2-403B-8C4B-2A3642DFCD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157702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A5E05-FC39-471A-80A0-920A8BE52553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D1D94-0E00-4CF3-9AF3-6D51EF5C40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11109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it-IT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it-IT" smtClean="0"/>
              <a:t>Haga clic para modificar el estilo de texto del patrón</a:t>
            </a:r>
          </a:p>
          <a:p>
            <a:pPr lvl="1"/>
            <a:r>
              <a:rPr lang="ca-ES" altLang="it-IT" smtClean="0"/>
              <a:t>Segundo nivel</a:t>
            </a:r>
          </a:p>
          <a:p>
            <a:pPr lvl="2"/>
            <a:r>
              <a:rPr lang="ca-ES" altLang="it-IT" smtClean="0"/>
              <a:t>Tercer nivel</a:t>
            </a:r>
          </a:p>
          <a:p>
            <a:pPr lvl="3"/>
            <a:r>
              <a:rPr lang="ca-ES" altLang="it-IT" smtClean="0"/>
              <a:t>Cuarto nivel</a:t>
            </a:r>
          </a:p>
          <a:p>
            <a:pPr lvl="4"/>
            <a:r>
              <a:rPr lang="ca-ES" altLang="it-IT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DF7C0C34-3B1C-4AFB-ACE5-8DA5FD2DAB3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88" r:id="rId1"/>
    <p:sldLayoutId id="2147484789" r:id="rId2"/>
    <p:sldLayoutId id="2147484790" r:id="rId3"/>
    <p:sldLayoutId id="2147484791" r:id="rId4"/>
    <p:sldLayoutId id="2147484792" r:id="rId5"/>
    <p:sldLayoutId id="2147484793" r:id="rId6"/>
    <p:sldLayoutId id="2147484794" r:id="rId7"/>
    <p:sldLayoutId id="2147484795" r:id="rId8"/>
    <p:sldLayoutId id="2147484796" r:id="rId9"/>
    <p:sldLayoutId id="2147484797" r:id="rId10"/>
    <p:sldLayoutId id="21474847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7A4D61-C138-4085-BF3A-F2401748D3A9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52BB76-0A85-44D0-A388-822E03B67E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87" r:id="rId1"/>
    <p:sldLayoutId id="2147484888" r:id="rId2"/>
    <p:sldLayoutId id="2147484889" r:id="rId3"/>
    <p:sldLayoutId id="2147484890" r:id="rId4"/>
    <p:sldLayoutId id="2147484891" r:id="rId5"/>
    <p:sldLayoutId id="2147484892" r:id="rId6"/>
    <p:sldLayoutId id="2147484893" r:id="rId7"/>
    <p:sldLayoutId id="2147484894" r:id="rId8"/>
    <p:sldLayoutId id="2147484895" r:id="rId9"/>
    <p:sldLayoutId id="2147484896" r:id="rId10"/>
    <p:sldLayoutId id="21474848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87E0F93-4C28-4BB4-B691-423E6E713EE8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1CE63EB-5FD2-477D-9C62-1EFB34C12C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98" r:id="rId1"/>
    <p:sldLayoutId id="2147484899" r:id="rId2"/>
    <p:sldLayoutId id="2147484900" r:id="rId3"/>
    <p:sldLayoutId id="2147484901" r:id="rId4"/>
    <p:sldLayoutId id="2147484902" r:id="rId5"/>
    <p:sldLayoutId id="2147484903" r:id="rId6"/>
    <p:sldLayoutId id="2147484904" r:id="rId7"/>
    <p:sldLayoutId id="2147484905" r:id="rId8"/>
    <p:sldLayoutId id="2147484906" r:id="rId9"/>
    <p:sldLayoutId id="2147484907" r:id="rId10"/>
    <p:sldLayoutId id="21474849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536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966476-DADA-44B0-8A37-D7FDAFCEBFC6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33B619-F070-4D0A-8460-4C54CA0B91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42" r:id="rId1"/>
    <p:sldLayoutId id="2147484943" r:id="rId2"/>
    <p:sldLayoutId id="2147484944" r:id="rId3"/>
    <p:sldLayoutId id="2147484945" r:id="rId4"/>
    <p:sldLayoutId id="2147484946" r:id="rId5"/>
    <p:sldLayoutId id="2147484947" r:id="rId6"/>
    <p:sldLayoutId id="2147484948" r:id="rId7"/>
    <p:sldLayoutId id="2147484949" r:id="rId8"/>
    <p:sldLayoutId id="2147484950" r:id="rId9"/>
    <p:sldLayoutId id="2147484951" r:id="rId10"/>
    <p:sldLayoutId id="21474849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EE2AB48-7EBB-44F6-902F-863CB0C920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53" r:id="rId1"/>
    <p:sldLayoutId id="2147484954" r:id="rId2"/>
    <p:sldLayoutId id="2147484955" r:id="rId3"/>
    <p:sldLayoutId id="2147484956" r:id="rId4"/>
    <p:sldLayoutId id="2147484957" r:id="rId5"/>
    <p:sldLayoutId id="2147484958" r:id="rId6"/>
    <p:sldLayoutId id="2147484959" r:id="rId7"/>
    <p:sldLayoutId id="2147484960" r:id="rId8"/>
    <p:sldLayoutId id="2147484961" r:id="rId9"/>
    <p:sldLayoutId id="2147484962" r:id="rId10"/>
    <p:sldLayoutId id="2147484963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741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49E435-6C09-44FF-9FAA-9EC66A22CA37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DD2D81-87BC-4CA2-AB15-560984627F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64" r:id="rId1"/>
    <p:sldLayoutId id="2147484965" r:id="rId2"/>
    <p:sldLayoutId id="2147484966" r:id="rId3"/>
    <p:sldLayoutId id="2147484967" r:id="rId4"/>
    <p:sldLayoutId id="2147484968" r:id="rId5"/>
    <p:sldLayoutId id="2147484969" r:id="rId6"/>
    <p:sldLayoutId id="2147484970" r:id="rId7"/>
    <p:sldLayoutId id="2147484971" r:id="rId8"/>
    <p:sldLayoutId id="2147484972" r:id="rId9"/>
    <p:sldLayoutId id="2147484973" r:id="rId10"/>
    <p:sldLayoutId id="21474849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843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3963ED6D-A780-4331-9793-41E608D1491E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9DC288C3-AE39-4DB7-947C-DEB9820626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86" r:id="rId1"/>
    <p:sldLayoutId id="2147484987" r:id="rId2"/>
    <p:sldLayoutId id="2147484988" r:id="rId3"/>
    <p:sldLayoutId id="2147484989" r:id="rId4"/>
    <p:sldLayoutId id="2147484990" r:id="rId5"/>
    <p:sldLayoutId id="2147484991" r:id="rId6"/>
    <p:sldLayoutId id="2147484992" r:id="rId7"/>
    <p:sldLayoutId id="2147484993" r:id="rId8"/>
    <p:sldLayoutId id="2147484994" r:id="rId9"/>
    <p:sldLayoutId id="2147484995" r:id="rId10"/>
    <p:sldLayoutId id="21474849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it-IT" smtClean="0"/>
              <a:t>Clic para editar estilo título patrón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it-IT" smtClean="0"/>
              <a:t>Haga clic para modificar el estilo de texto del patrón</a:t>
            </a:r>
          </a:p>
          <a:p>
            <a:pPr lvl="1"/>
            <a:r>
              <a:rPr lang="ca-ES" altLang="it-IT" smtClean="0"/>
              <a:t>Segundo nivel</a:t>
            </a:r>
          </a:p>
          <a:p>
            <a:pPr lvl="2"/>
            <a:r>
              <a:rPr lang="ca-ES" altLang="it-IT" smtClean="0"/>
              <a:t>Tercer nivel</a:t>
            </a:r>
          </a:p>
          <a:p>
            <a:pPr lvl="3"/>
            <a:r>
              <a:rPr lang="ca-ES" altLang="it-IT" smtClean="0"/>
              <a:t>Cuarto nivel</a:t>
            </a:r>
          </a:p>
          <a:p>
            <a:pPr lvl="4"/>
            <a:r>
              <a:rPr lang="ca-ES" altLang="it-IT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1639DB5F-C195-44B6-8024-42E606EF262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75" r:id="rId1"/>
    <p:sldLayoutId id="2147484976" r:id="rId2"/>
    <p:sldLayoutId id="2147484977" r:id="rId3"/>
    <p:sldLayoutId id="2147484978" r:id="rId4"/>
    <p:sldLayoutId id="2147484979" r:id="rId5"/>
    <p:sldLayoutId id="2147484980" r:id="rId6"/>
    <p:sldLayoutId id="2147484981" r:id="rId7"/>
    <p:sldLayoutId id="2147484982" r:id="rId8"/>
    <p:sldLayoutId id="2147484983" r:id="rId9"/>
    <p:sldLayoutId id="2147484984" r:id="rId10"/>
    <p:sldLayoutId id="2147484985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48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8D661396-8434-46C0-AD5B-47E95CFE149D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712E8B9-CBE0-491D-87B1-983C6970AB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97" r:id="rId1"/>
    <p:sldLayoutId id="2147484998" r:id="rId2"/>
    <p:sldLayoutId id="2147484999" r:id="rId3"/>
    <p:sldLayoutId id="2147485000" r:id="rId4"/>
    <p:sldLayoutId id="2147485001" r:id="rId5"/>
    <p:sldLayoutId id="2147485002" r:id="rId6"/>
    <p:sldLayoutId id="2147485003" r:id="rId7"/>
    <p:sldLayoutId id="2147485004" r:id="rId8"/>
    <p:sldLayoutId id="2147485005" r:id="rId9"/>
    <p:sldLayoutId id="2147485006" r:id="rId10"/>
    <p:sldLayoutId id="21474850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150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12C9298-4853-425A-B088-119B1DC07B67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687AD9C-A210-41FA-BA94-C72B506FE56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08" r:id="rId1"/>
    <p:sldLayoutId id="2147485009" r:id="rId2"/>
    <p:sldLayoutId id="2147485010" r:id="rId3"/>
    <p:sldLayoutId id="2147485011" r:id="rId4"/>
    <p:sldLayoutId id="2147485012" r:id="rId5"/>
    <p:sldLayoutId id="2147485013" r:id="rId6"/>
    <p:sldLayoutId id="2147485014" r:id="rId7"/>
    <p:sldLayoutId id="2147485015" r:id="rId8"/>
    <p:sldLayoutId id="2147485016" r:id="rId9"/>
    <p:sldLayoutId id="2147485017" r:id="rId10"/>
    <p:sldLayoutId id="21474850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253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28C58A7-9677-4001-9E3A-C8AAE1F83DF4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110FAAD4-DABA-4BCD-AB1E-940DA2A1B1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19" r:id="rId1"/>
    <p:sldLayoutId id="2147485020" r:id="rId2"/>
    <p:sldLayoutId id="2147485021" r:id="rId3"/>
    <p:sldLayoutId id="2147485022" r:id="rId4"/>
    <p:sldLayoutId id="2147485023" r:id="rId5"/>
    <p:sldLayoutId id="2147485024" r:id="rId6"/>
    <p:sldLayoutId id="2147485025" r:id="rId7"/>
    <p:sldLayoutId id="2147485026" r:id="rId8"/>
    <p:sldLayoutId id="2147485027" r:id="rId9"/>
    <p:sldLayoutId id="2147485028" r:id="rId10"/>
    <p:sldLayoutId id="214748502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0C06803-78AA-451D-BC36-4CC8E23F21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9" r:id="rId1"/>
    <p:sldLayoutId id="2147484800" r:id="rId2"/>
    <p:sldLayoutId id="2147484801" r:id="rId3"/>
    <p:sldLayoutId id="2147484802" r:id="rId4"/>
    <p:sldLayoutId id="2147484803" r:id="rId5"/>
    <p:sldLayoutId id="2147484804" r:id="rId6"/>
    <p:sldLayoutId id="2147484805" r:id="rId7"/>
    <p:sldLayoutId id="2147484806" r:id="rId8"/>
    <p:sldLayoutId id="2147484807" r:id="rId9"/>
    <p:sldLayoutId id="2147484808" r:id="rId10"/>
    <p:sldLayoutId id="2147484809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1C9F310-4AD7-4DFA-8DA5-C346276EB5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99539A5-44B6-4FE3-951E-3CA9F6E14F5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0969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1" r:id="rId1"/>
    <p:sldLayoutId id="2147485032" r:id="rId2"/>
    <p:sldLayoutId id="2147485033" r:id="rId3"/>
    <p:sldLayoutId id="2147485034" r:id="rId4"/>
    <p:sldLayoutId id="2147485035" r:id="rId5"/>
    <p:sldLayoutId id="2147485036" r:id="rId6"/>
    <p:sldLayoutId id="2147485037" r:id="rId7"/>
    <p:sldLayoutId id="2147485038" r:id="rId8"/>
    <p:sldLayoutId id="2147485039" r:id="rId9"/>
    <p:sldLayoutId id="2147485040" r:id="rId10"/>
    <p:sldLayoutId id="21474850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4197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3" r:id="rId1"/>
    <p:sldLayoutId id="2147485044" r:id="rId2"/>
    <p:sldLayoutId id="2147485045" r:id="rId3"/>
    <p:sldLayoutId id="2147485046" r:id="rId4"/>
    <p:sldLayoutId id="2147485047" r:id="rId5"/>
    <p:sldLayoutId id="2147485048" r:id="rId6"/>
    <p:sldLayoutId id="2147485049" r:id="rId7"/>
    <p:sldLayoutId id="2147485050" r:id="rId8"/>
    <p:sldLayoutId id="2147485051" r:id="rId9"/>
    <p:sldLayoutId id="2147485052" r:id="rId10"/>
    <p:sldLayoutId id="21474850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2FED48-6458-4C36-BB50-76B4263706C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C51D8F-125F-4E72-98B1-B087877A4A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0677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5" r:id="rId1"/>
    <p:sldLayoutId id="2147485056" r:id="rId2"/>
    <p:sldLayoutId id="2147485057" r:id="rId3"/>
    <p:sldLayoutId id="2147485058" r:id="rId4"/>
    <p:sldLayoutId id="2147485059" r:id="rId5"/>
    <p:sldLayoutId id="2147485060" r:id="rId6"/>
    <p:sldLayoutId id="2147485061" r:id="rId7"/>
    <p:sldLayoutId id="2147485062" r:id="rId8"/>
    <p:sldLayoutId id="2147485063" r:id="rId9"/>
    <p:sldLayoutId id="2147485064" r:id="rId10"/>
    <p:sldLayoutId id="21474850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09/09/2019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8910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7" r:id="rId1"/>
    <p:sldLayoutId id="2147485068" r:id="rId2"/>
    <p:sldLayoutId id="2147485069" r:id="rId3"/>
    <p:sldLayoutId id="2147485070" r:id="rId4"/>
    <p:sldLayoutId id="2147485071" r:id="rId5"/>
    <p:sldLayoutId id="2147485072" r:id="rId6"/>
    <p:sldLayoutId id="2147485073" r:id="rId7"/>
    <p:sldLayoutId id="2147485074" r:id="rId8"/>
    <p:sldLayoutId id="2147485075" r:id="rId9"/>
    <p:sldLayoutId id="2147485076" r:id="rId10"/>
    <p:sldLayoutId id="2147485077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FF7A0316-3F0F-46E9-BFC4-CF43D73CA60D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F7D39C44-60D6-4632-86FA-18F1B302D7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0" r:id="rId1"/>
    <p:sldLayoutId id="2147484811" r:id="rId2"/>
    <p:sldLayoutId id="2147484812" r:id="rId3"/>
    <p:sldLayoutId id="2147484813" r:id="rId4"/>
    <p:sldLayoutId id="2147484814" r:id="rId5"/>
    <p:sldLayoutId id="2147484815" r:id="rId6"/>
    <p:sldLayoutId id="2147484816" r:id="rId7"/>
    <p:sldLayoutId id="2147484817" r:id="rId8"/>
    <p:sldLayoutId id="2147484818" r:id="rId9"/>
    <p:sldLayoutId id="2147484819" r:id="rId10"/>
    <p:sldLayoutId id="21474848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it-IT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it-IT" smtClean="0"/>
              <a:t>Haga clic para modificar el estilo de texto del patrón</a:t>
            </a:r>
          </a:p>
          <a:p>
            <a:pPr lvl="1"/>
            <a:r>
              <a:rPr lang="ca-ES" altLang="it-IT" smtClean="0"/>
              <a:t>Segundo nivel</a:t>
            </a:r>
          </a:p>
          <a:p>
            <a:pPr lvl="2"/>
            <a:r>
              <a:rPr lang="ca-ES" altLang="it-IT" smtClean="0"/>
              <a:t>Tercer nivel</a:t>
            </a:r>
          </a:p>
          <a:p>
            <a:pPr lvl="3"/>
            <a:r>
              <a:rPr lang="ca-ES" altLang="it-IT" smtClean="0"/>
              <a:t>Cuarto nivel</a:t>
            </a:r>
          </a:p>
          <a:p>
            <a:pPr lvl="4"/>
            <a:r>
              <a:rPr lang="ca-ES" altLang="it-IT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3C57273-83BC-4E1E-AF06-1DE4337382E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21" r:id="rId1"/>
    <p:sldLayoutId id="2147484822" r:id="rId2"/>
    <p:sldLayoutId id="2147484823" r:id="rId3"/>
    <p:sldLayoutId id="2147484824" r:id="rId4"/>
    <p:sldLayoutId id="2147484825" r:id="rId5"/>
    <p:sldLayoutId id="2147484826" r:id="rId6"/>
    <p:sldLayoutId id="2147484827" r:id="rId7"/>
    <p:sldLayoutId id="2147484828" r:id="rId8"/>
    <p:sldLayoutId id="2147484829" r:id="rId9"/>
    <p:sldLayoutId id="2147484830" r:id="rId10"/>
    <p:sldLayoutId id="2147484831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08B30D29-0449-44FF-B735-BC64F24D95FD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B6DE1C21-9425-438B-BD9D-BE012D8DE8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2" r:id="rId1"/>
    <p:sldLayoutId id="2147484833" r:id="rId2"/>
    <p:sldLayoutId id="2147484834" r:id="rId3"/>
    <p:sldLayoutId id="2147484835" r:id="rId4"/>
    <p:sldLayoutId id="2147484836" r:id="rId5"/>
    <p:sldLayoutId id="2147484837" r:id="rId6"/>
    <p:sldLayoutId id="2147484838" r:id="rId7"/>
    <p:sldLayoutId id="2147484839" r:id="rId8"/>
    <p:sldLayoutId id="2147484840" r:id="rId9"/>
    <p:sldLayoutId id="2147484841" r:id="rId10"/>
    <p:sldLayoutId id="21474848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D55781-D997-4A34-9660-2ECAC3D71951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513301-8FCB-442E-A4F0-0FE0C8B65B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3" r:id="rId1"/>
    <p:sldLayoutId id="2147484844" r:id="rId2"/>
    <p:sldLayoutId id="2147484845" r:id="rId3"/>
    <p:sldLayoutId id="2147484846" r:id="rId4"/>
    <p:sldLayoutId id="2147484847" r:id="rId5"/>
    <p:sldLayoutId id="2147484848" r:id="rId6"/>
    <p:sldLayoutId id="2147484849" r:id="rId7"/>
    <p:sldLayoutId id="2147484850" r:id="rId8"/>
    <p:sldLayoutId id="2147484851" r:id="rId9"/>
    <p:sldLayoutId id="2147484852" r:id="rId10"/>
    <p:sldLayoutId id="21474848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it-IT" smtClean="0"/>
              <a:t>Clic para editar estilo título patrón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it-IT" smtClean="0"/>
              <a:t>Haga clic para modificar el estilo de texto del patrón</a:t>
            </a:r>
          </a:p>
          <a:p>
            <a:pPr lvl="1"/>
            <a:r>
              <a:rPr lang="ca-ES" altLang="it-IT" smtClean="0"/>
              <a:t>Segundo nivel</a:t>
            </a:r>
          </a:p>
          <a:p>
            <a:pPr lvl="2"/>
            <a:r>
              <a:rPr lang="ca-ES" altLang="it-IT" smtClean="0"/>
              <a:t>Tercer nivel</a:t>
            </a:r>
          </a:p>
          <a:p>
            <a:pPr lvl="3"/>
            <a:r>
              <a:rPr lang="ca-ES" altLang="it-IT" smtClean="0"/>
              <a:t>Cuarto nivel</a:t>
            </a:r>
          </a:p>
          <a:p>
            <a:pPr lvl="4"/>
            <a:r>
              <a:rPr lang="ca-ES" altLang="it-IT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75005EC0-0952-4FFF-8548-8722EB64B83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54" r:id="rId1"/>
    <p:sldLayoutId id="2147484855" r:id="rId2"/>
    <p:sldLayoutId id="2147484856" r:id="rId3"/>
    <p:sldLayoutId id="2147484857" r:id="rId4"/>
    <p:sldLayoutId id="2147484858" r:id="rId5"/>
    <p:sldLayoutId id="2147484859" r:id="rId6"/>
    <p:sldLayoutId id="2147484860" r:id="rId7"/>
    <p:sldLayoutId id="2147484861" r:id="rId8"/>
    <p:sldLayoutId id="2147484862" r:id="rId9"/>
    <p:sldLayoutId id="2147484863" r:id="rId10"/>
    <p:sldLayoutId id="2147484864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it-IT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it-IT" smtClean="0"/>
              <a:t>Haga clic para modificar el estilo de texto del patrón</a:t>
            </a:r>
          </a:p>
          <a:p>
            <a:pPr lvl="1"/>
            <a:r>
              <a:rPr lang="ca-ES" altLang="it-IT" smtClean="0"/>
              <a:t>Segundo nivel</a:t>
            </a:r>
          </a:p>
          <a:p>
            <a:pPr lvl="2"/>
            <a:r>
              <a:rPr lang="ca-ES" altLang="it-IT" smtClean="0"/>
              <a:t>Tercer nivel</a:t>
            </a:r>
          </a:p>
          <a:p>
            <a:pPr lvl="3"/>
            <a:r>
              <a:rPr lang="ca-ES" altLang="it-IT" smtClean="0"/>
              <a:t>Cuarto nivel</a:t>
            </a:r>
          </a:p>
          <a:p>
            <a:pPr lvl="4"/>
            <a:r>
              <a:rPr lang="ca-ES" altLang="it-IT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B3B2F211-517B-45AE-9CF7-0E7503599B8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5" r:id="rId1"/>
    <p:sldLayoutId id="2147484866" r:id="rId2"/>
    <p:sldLayoutId id="2147484867" r:id="rId3"/>
    <p:sldLayoutId id="2147484868" r:id="rId4"/>
    <p:sldLayoutId id="2147484869" r:id="rId5"/>
    <p:sldLayoutId id="2147484870" r:id="rId6"/>
    <p:sldLayoutId id="2147484871" r:id="rId7"/>
    <p:sldLayoutId id="2147484872" r:id="rId8"/>
    <p:sldLayoutId id="2147484873" r:id="rId9"/>
    <p:sldLayoutId id="2147484874" r:id="rId10"/>
    <p:sldLayoutId id="2147484875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FA0F2834-332F-4F97-94CD-CE3C4018060E}" type="datetimeFigureOut">
              <a:rPr lang="it-IT"/>
              <a:pPr>
                <a:defRPr/>
              </a:pPr>
              <a:t>09/09/2019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CBD7DC3-394B-4ED7-87BE-288C8CE428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6" r:id="rId1"/>
    <p:sldLayoutId id="2147484877" r:id="rId2"/>
    <p:sldLayoutId id="2147484878" r:id="rId3"/>
    <p:sldLayoutId id="2147484879" r:id="rId4"/>
    <p:sldLayoutId id="2147484880" r:id="rId5"/>
    <p:sldLayoutId id="2147484881" r:id="rId6"/>
    <p:sldLayoutId id="2147484882" r:id="rId7"/>
    <p:sldLayoutId id="2147484883" r:id="rId8"/>
    <p:sldLayoutId id="2147484884" r:id="rId9"/>
    <p:sldLayoutId id="2147484885" r:id="rId10"/>
    <p:sldLayoutId id="21474848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05.xml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9.xml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9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4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3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49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0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5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4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7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3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3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0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0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0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0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1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1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55.jpeg"/><Relationship Id="rId4" Type="http://schemas.openxmlformats.org/officeDocument/2006/relationships/slideLayout" Target="../slideLayouts/slideLayout22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56.jpeg"/><Relationship Id="rId4" Type="http://schemas.openxmlformats.org/officeDocument/2006/relationships/slideLayout" Target="../slideLayouts/slideLayout22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57.jpeg"/><Relationship Id="rId4" Type="http://schemas.openxmlformats.org/officeDocument/2006/relationships/slideLayout" Target="../slideLayouts/slideLayout2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58.jpeg"/><Relationship Id="rId4" Type="http://schemas.openxmlformats.org/officeDocument/2006/relationships/slideLayout" Target="../slideLayouts/slideLayout22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59.jpeg"/><Relationship Id="rId4" Type="http://schemas.openxmlformats.org/officeDocument/2006/relationships/slideLayout" Target="../slideLayouts/slideLayout22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7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image" Target="../media/image60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61.jpeg"/><Relationship Id="rId4" Type="http://schemas.openxmlformats.org/officeDocument/2006/relationships/slideLayout" Target="../slideLayouts/slideLayout22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55.jpeg"/><Relationship Id="rId4" Type="http://schemas.openxmlformats.org/officeDocument/2006/relationships/slideLayout" Target="../slideLayouts/slideLayout22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56.jpeg"/><Relationship Id="rId4" Type="http://schemas.openxmlformats.org/officeDocument/2006/relationships/slideLayout" Target="../slideLayouts/slideLayout22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62.jpeg"/><Relationship Id="rId4" Type="http://schemas.openxmlformats.org/officeDocument/2006/relationships/slideLayout" Target="../slideLayouts/slideLayout22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image" Target="../media/image58.jpeg"/><Relationship Id="rId4" Type="http://schemas.openxmlformats.org/officeDocument/2006/relationships/slideLayout" Target="../slideLayouts/slideLayout22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59.jpeg"/><Relationship Id="rId4" Type="http://schemas.openxmlformats.org/officeDocument/2006/relationships/slideLayout" Target="../slideLayouts/slideLayout22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3" descr="Toscana in fiore 2008 10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52400" y="2195513"/>
            <a:ext cx="8839200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5400" b="1" i="1" dirty="0" smtClean="0">
                <a:solidFill>
                  <a:srgbClr val="FFA3FC"/>
                </a:solidFill>
                <a:latin typeface="Comic Sans MS" pitchFamily="66" charset="0"/>
                <a:cs typeface="+mn-cs"/>
              </a:rPr>
              <a:t>26 </a:t>
            </a:r>
            <a:r>
              <a:rPr lang="ca-ES" sz="5400" b="1" i="1" dirty="0">
                <a:solidFill>
                  <a:srgbClr val="FFA3FC"/>
                </a:solidFill>
                <a:latin typeface="Comic Sans MS" pitchFamily="66" charset="0"/>
                <a:cs typeface="+mn-cs"/>
              </a:rPr>
              <a:t>DOMENICA </a:t>
            </a:r>
          </a:p>
          <a:p>
            <a:pPr algn="ctr" eaLnBrk="0" hangingPunct="0">
              <a:defRPr/>
            </a:pPr>
            <a:r>
              <a:rPr lang="ca-ES" sz="3200" b="1" i="1" dirty="0">
                <a:solidFill>
                  <a:srgbClr val="FFA3FC"/>
                </a:solidFill>
                <a:latin typeface="Comic Sans MS" pitchFamily="66" charset="0"/>
                <a:cs typeface="+mn-cs"/>
              </a:rPr>
              <a:t>Tempo ordinario</a:t>
            </a:r>
            <a:endParaRPr lang="ca-ES" sz="5400" b="1" i="1" dirty="0">
              <a:solidFill>
                <a:srgbClr val="FFA3FC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557443" y="4149725"/>
            <a:ext cx="45672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3600" b="1" i="1" dirty="0" smtClean="0">
                <a:solidFill>
                  <a:srgbClr val="FF05DE"/>
                </a:solidFill>
                <a:latin typeface="Comic Sans MS" pitchFamily="66" charset="0"/>
                <a:cs typeface="+mn-cs"/>
              </a:rPr>
              <a:t>29 </a:t>
            </a:r>
            <a:r>
              <a:rPr lang="ca-ES" sz="3600" b="1" i="1" dirty="0">
                <a:solidFill>
                  <a:srgbClr val="FF05DE"/>
                </a:solidFill>
                <a:latin typeface="Comic Sans MS" pitchFamily="66" charset="0"/>
                <a:cs typeface="+mn-cs"/>
              </a:rPr>
              <a:t>settembre </a:t>
            </a:r>
            <a:r>
              <a:rPr lang="ca-ES" sz="3600" b="1" i="1" dirty="0" smtClean="0">
                <a:solidFill>
                  <a:srgbClr val="FF05DE"/>
                </a:solidFill>
                <a:latin typeface="Comic Sans MS" pitchFamily="66" charset="0"/>
                <a:cs typeface="+mn-cs"/>
              </a:rPr>
              <a:t>2019</a:t>
            </a:r>
            <a:endParaRPr lang="ca-ES" sz="3600" i="1" dirty="0">
              <a:solidFill>
                <a:srgbClr val="FF05DE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39552" y="4999528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</a:rPr>
              <a:t>GIORNATA DIOCESANA</a:t>
            </a:r>
          </a:p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</a:rPr>
              <a:t>DEL SEMINARIO</a:t>
            </a:r>
          </a:p>
        </p:txBody>
      </p:sp>
    </p:spTree>
    <p:extLst>
      <p:ext uri="{BB962C8B-B14F-4D97-AF65-F5344CB8AC3E}">
        <p14:creationId xmlns:p14="http://schemas.microsoft.com/office/powerpoint/2010/main" xmlns="" val="3646641818"/>
      </p:ext>
    </p:extLst>
  </p:cSld>
  <p:clrMapOvr>
    <a:masterClrMapping/>
  </p:clrMapOvr>
  <p:transition spd="slow">
    <p:fade/>
    <p:sndAc>
      <p:stSnd loop="1">
        <p:snd r:embed="rId2" name="citaraflautaMAGYw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190.gif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4942" y="785794"/>
            <a:ext cx="3929058" cy="507206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642910" y="857232"/>
            <a:ext cx="3571868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>
              <a:tabLst>
                <a:tab pos="457200" algn="l"/>
              </a:tabLst>
              <a:defRPr/>
            </a:pPr>
            <a:r>
              <a:rPr lang="it-IT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per noi</a:t>
            </a:r>
          </a:p>
          <a:p>
            <a:pPr algn="ctr" eaLnBrk="0" hangingPunct="0">
              <a:tabLst>
                <a:tab pos="457200" algn="l"/>
              </a:tabLst>
              <a:defRPr/>
            </a:pPr>
            <a:r>
              <a:rPr lang="it-IT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 promessa del mondo futuro.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7655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5455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58180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del Signore. </a:t>
            </a:r>
          </a:p>
        </p:txBody>
      </p:sp>
    </p:spTree>
    <p:extLst>
      <p:ext uri="{BB962C8B-B14F-4D97-AF65-F5344CB8AC3E}">
        <p14:creationId xmlns:p14="http://schemas.microsoft.com/office/powerpoint/2010/main" xmlns="" val="3407384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4003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8074" y="-6013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1659523"/>
            <a:ext cx="735806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1335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C:\Users\Fede\Desktop\y1pgxjb7CRxiBeN4TCZSXqWAJerZg1YWbFztXBIEUZvkuDJqu_xZwGTu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96730" y="116632"/>
            <a:ext cx="7593745" cy="2554545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PRENDEREMO</a:t>
            </a:r>
          </a:p>
          <a:p>
            <a:pPr algn="ctr">
              <a:defRPr/>
            </a:pPr>
            <a:r>
              <a:rPr lang="it-IT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IL LARGO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71472" y="142852"/>
            <a:ext cx="7643866" cy="34470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 per osare, per andare,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parola che ci chiama </a:t>
            </a:r>
          </a:p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è quella tua!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714348" y="3214686"/>
            <a:ext cx="8143932" cy="3447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"Getta al largo le tue reti insieme a me".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hangingPunct="0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hangingPunct="0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hangingPunct="0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72066" y="0"/>
            <a:ext cx="4071934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 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28596" y="3143248"/>
            <a:ext cx="8572560" cy="3447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mondo che ci dai orizzonti nuovi,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vie di </a:t>
            </a:r>
            <a:r>
              <a:rPr lang="it-IT" sz="4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umanità…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42844" y="0"/>
            <a:ext cx="7500990" cy="30469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mi ami più di tutto,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 segui me".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20" y="357167"/>
            <a:ext cx="8858280" cy="28315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428596" y="0"/>
            <a:ext cx="8429684" cy="378565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Navigando </a:t>
            </a:r>
          </a:p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il mare della storia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insieme a te,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tua barca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 mezzo a forti venti va.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142976" y="0"/>
            <a:ext cx="7683514" cy="34470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tu credi in me,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non affonderai".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129575"/>
            <a:ext cx="4071966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  <a:cs typeface="+mn-cs"/>
              </a:rPr>
            </a:br>
            <a:endParaRPr lang="it-IT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785786" y="2571744"/>
            <a:ext cx="7858180" cy="34470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 per osare, per andare,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parola che ci chiama è quella tua!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714348" y="3214686"/>
            <a:ext cx="8143932" cy="3447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"Getta al largo le tue reti insieme a me".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72066" y="0"/>
            <a:ext cx="4071934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 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hangingPunct="0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28596" y="3143248"/>
            <a:ext cx="8358246" cy="3447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mondo che ci dai orizzonti nuovi, vie di </a:t>
            </a:r>
            <a:r>
              <a:rPr lang="it-IT" sz="4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umanità…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42844" y="0"/>
            <a:ext cx="9001156" cy="30469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mi ami più di tutto,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 segui me".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8596" y="357167"/>
            <a:ext cx="7786742" cy="3447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0"/>
            <a:ext cx="9144000" cy="2308324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Navigando il mare della storia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insieme a te, la tua barca in mezzo a forti venti va.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142976" y="0"/>
            <a:ext cx="7683514" cy="34470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tu credi in me,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non affonderai".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129575"/>
            <a:ext cx="4071966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Rectangle 1"/>
          <p:cNvSpPr>
            <a:spLocks noChangeArrowheads="1"/>
          </p:cNvSpPr>
          <p:nvPr/>
        </p:nvSpPr>
        <p:spPr bwMode="auto">
          <a:xfrm>
            <a:off x="357188" y="1131888"/>
            <a:ext cx="85010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Questo sacramento di vita eterna ci rinnovi, o Padre, nell'anima e nel corpo, perché, comunicando a questo memoriale della passione del tuo Figlio, diventiamo eredi con lui nella gloria. Per Cristo nostro Signore.  </a:t>
            </a:r>
          </a:p>
          <a:p>
            <a:pPr algn="r" eaLnBrk="0" hangingPunct="0">
              <a:defRPr/>
            </a:pPr>
            <a:r>
              <a:rPr lang="it-IT" sz="4400" b="1" dirty="0">
                <a:latin typeface="+mn-lt"/>
                <a:ea typeface="Times New Roman" pitchFamily="18" charset="0"/>
                <a:cs typeface="Times New Roman" pitchFamily="18" charset="0"/>
              </a:rPr>
              <a:t>Amen.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27584" y="428347"/>
            <a:ext cx="387798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Calendario</a:t>
            </a:r>
          </a:p>
          <a:p>
            <a:pPr algn="ctr"/>
            <a:r>
              <a:rPr lang="it-IT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del mese di</a:t>
            </a:r>
          </a:p>
          <a:p>
            <a:pPr algn="ctr"/>
            <a:r>
              <a:rPr lang="it-IT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ottobre</a:t>
            </a:r>
            <a:endParaRPr lang="it-IT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923928" y="2924944"/>
            <a:ext cx="494225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Iniziano</a:t>
            </a:r>
            <a:endParaRPr lang="it-IT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gli incontri di</a:t>
            </a:r>
          </a:p>
          <a:p>
            <a:pPr algn="ctr"/>
            <a:r>
              <a:rPr lang="it-IT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CATECHISMO</a:t>
            </a:r>
            <a:endParaRPr lang="it-IT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4769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65973" y="-26805"/>
            <a:ext cx="5746187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</a:pPr>
            <a:endParaRPr lang="it-IT" sz="5400" b="1" spc="100" dirty="0">
              <a:solidFill>
                <a:srgbClr val="FF0000"/>
              </a:solidFill>
              <a:latin typeface="Arial Rounded MT Bold"/>
              <a:ea typeface="Times New Roman"/>
              <a:cs typeface="Arial" charset="0"/>
            </a:endParaRPr>
          </a:p>
          <a:p>
            <a:pPr algn="ctr" fontAlgn="base">
              <a:spcBef>
                <a:spcPct val="0"/>
              </a:spcBef>
            </a:pPr>
            <a:r>
              <a:rPr lang="it-IT" sz="5400" b="1" spc="100" dirty="0">
                <a:solidFill>
                  <a:srgbClr val="FF0000"/>
                </a:solidFill>
                <a:latin typeface="Arial Rounded MT Bold"/>
                <a:ea typeface="Times New Roman"/>
                <a:cs typeface="Arial" charset="0"/>
              </a:rPr>
              <a:t>MADONNA</a:t>
            </a:r>
            <a:endParaRPr lang="it-IT" sz="1400" dirty="0">
              <a:solidFill>
                <a:prstClr val="black"/>
              </a:solidFill>
              <a:latin typeface="Times New Roman"/>
              <a:ea typeface="Times New Roman"/>
              <a:cs typeface="Arial" charset="0"/>
            </a:endParaRPr>
          </a:p>
          <a:p>
            <a:pPr algn="ctr" fontAlgn="base">
              <a:spcBef>
                <a:spcPct val="0"/>
              </a:spcBef>
            </a:pPr>
            <a:r>
              <a:rPr lang="it-IT" sz="5400" b="1" spc="100" dirty="0">
                <a:solidFill>
                  <a:srgbClr val="FF0000"/>
                </a:solidFill>
                <a:latin typeface="Arial Rounded MT Bold"/>
                <a:ea typeface="Times New Roman"/>
                <a:cs typeface="Arial" charset="0"/>
              </a:rPr>
              <a:t> DEL </a:t>
            </a:r>
            <a:endParaRPr lang="it-IT" sz="1400" dirty="0">
              <a:solidFill>
                <a:prstClr val="black"/>
              </a:solidFill>
              <a:latin typeface="Times New Roman"/>
              <a:ea typeface="Times New Roman"/>
              <a:cs typeface="Arial" charset="0"/>
            </a:endParaRPr>
          </a:p>
          <a:p>
            <a:pPr algn="ctr" fontAlgn="base">
              <a:spcBef>
                <a:spcPct val="0"/>
              </a:spcBef>
            </a:pPr>
            <a:r>
              <a:rPr lang="it-IT" sz="5400" b="1" spc="100" dirty="0">
                <a:solidFill>
                  <a:srgbClr val="FF0000"/>
                </a:solidFill>
                <a:latin typeface="Arial Rounded MT Bold"/>
                <a:ea typeface="Times New Roman"/>
                <a:cs typeface="Arial" charset="0"/>
              </a:rPr>
              <a:t>ROSARIO</a:t>
            </a:r>
            <a:endParaRPr lang="it-IT" sz="1400" dirty="0">
              <a:solidFill>
                <a:prstClr val="black"/>
              </a:solidFill>
              <a:latin typeface="Times New Roman"/>
              <a:ea typeface="Times New Roman"/>
              <a:cs typeface="Arial" charset="0"/>
            </a:endParaRPr>
          </a:p>
          <a:p>
            <a:pPr algn="r" fontAlgn="base">
              <a:spcBef>
                <a:spcPct val="0"/>
              </a:spcBef>
            </a:pPr>
            <a:r>
              <a:rPr lang="it-IT" sz="1400" dirty="0">
                <a:solidFill>
                  <a:prstClr val="black"/>
                </a:solidFill>
                <a:latin typeface="Times New Roman"/>
                <a:ea typeface="Times New Roman"/>
                <a:cs typeface="Arial" charset="0"/>
              </a:rPr>
              <a:t> </a:t>
            </a:r>
          </a:p>
          <a:p>
            <a:pPr fontAlgn="base">
              <a:spcBef>
                <a:spcPct val="0"/>
              </a:spcBef>
            </a:pPr>
            <a:r>
              <a:rPr lang="it-IT" sz="2000" dirty="0">
                <a:solidFill>
                  <a:prstClr val="black"/>
                </a:solidFill>
                <a:latin typeface="Tahoma"/>
                <a:ea typeface="Times New Roman"/>
                <a:cs typeface="Arial" charset="0"/>
              </a:rPr>
              <a:t> </a:t>
            </a:r>
            <a:endParaRPr lang="it-IT" sz="1400" dirty="0">
              <a:solidFill>
                <a:prstClr val="black"/>
              </a:solidFill>
              <a:latin typeface="Times New Roman"/>
              <a:ea typeface="Times New Roman"/>
              <a:cs typeface="Arial" charset="0"/>
            </a:endParaRPr>
          </a:p>
          <a:p>
            <a:pPr fontAlgn="base">
              <a:spcBef>
                <a:spcPct val="0"/>
              </a:spcBef>
            </a:pPr>
            <a:r>
              <a:rPr lang="it-IT" sz="2000" dirty="0">
                <a:solidFill>
                  <a:prstClr val="black"/>
                </a:solidFill>
                <a:latin typeface="Tahoma"/>
                <a:ea typeface="Times New Roman"/>
                <a:cs typeface="Arial" charset="0"/>
              </a:rPr>
              <a:t> </a:t>
            </a:r>
            <a:endParaRPr lang="it-IT" sz="1400" dirty="0">
              <a:solidFill>
                <a:prstClr val="black"/>
              </a:solidFill>
              <a:latin typeface="Times New Roman"/>
              <a:ea typeface="Times New Roman"/>
              <a:cs typeface="Arial" charset="0"/>
            </a:endParaRPr>
          </a:p>
          <a:p>
            <a:pPr algn="ctr" fontAlgn="base">
              <a:spcBef>
                <a:spcPct val="0"/>
              </a:spcBef>
            </a:pPr>
            <a:r>
              <a:rPr lang="it-IT" sz="4800" b="1" u="sng" dirty="0">
                <a:solidFill>
                  <a:srgbClr val="3A67B0"/>
                </a:solidFill>
                <a:latin typeface="Tahoma"/>
                <a:ea typeface="Times New Roman"/>
                <a:cs typeface="Arial" charset="0"/>
              </a:rPr>
              <a:t>Domenica </a:t>
            </a:r>
            <a:r>
              <a:rPr lang="it-IT" sz="4800" b="1" u="sng" dirty="0" smtClean="0">
                <a:solidFill>
                  <a:srgbClr val="3A67B0"/>
                </a:solidFill>
                <a:latin typeface="Tahoma"/>
                <a:ea typeface="Times New Roman"/>
                <a:cs typeface="Arial" charset="0"/>
              </a:rPr>
              <a:t>6</a:t>
            </a:r>
            <a:endParaRPr lang="it-IT" sz="4800" b="1" u="sng" dirty="0">
              <a:solidFill>
                <a:srgbClr val="3A67B0"/>
              </a:solidFill>
              <a:latin typeface="Tahoma"/>
              <a:ea typeface="Times New Roman"/>
              <a:cs typeface="Arial" charset="0"/>
            </a:endParaRPr>
          </a:p>
        </p:txBody>
      </p:sp>
      <p:pic>
        <p:nvPicPr>
          <p:cNvPr id="1026" name="Picture 2" descr="Madonna di Pompei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3949"/>
            <a:ext cx="30099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65973" y="5949280"/>
            <a:ext cx="8626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</a:pPr>
            <a:r>
              <a:rPr lang="it-IT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Times New Roman"/>
                <a:cs typeface="Arial" charset="0"/>
              </a:rPr>
              <a:t>ore 12	</a:t>
            </a:r>
            <a:r>
              <a:rPr lang="it-IT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Times New Roman"/>
                <a:cs typeface="Arial" charset="0"/>
              </a:rPr>
              <a:t>Supplica </a:t>
            </a:r>
            <a:r>
              <a:rPr lang="it-IT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Times New Roman"/>
                <a:cs typeface="Arial" charset="0"/>
              </a:rPr>
              <a:t>alla Madonna di Pompei</a:t>
            </a:r>
            <a:endParaRPr lang="it-IT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 dirty="0">
              <a:solidFill>
                <a:prstClr val="black"/>
              </a:solidFill>
              <a:latin typeface="Times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4942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285728"/>
            <a:ext cx="8929718" cy="563233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lvl="8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Gesù Cristo,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l’amore di Dio Padre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				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CasellaDiTesto 1"/>
          <p:cNvSpPr txBox="1">
            <a:spLocks noChangeArrowheads="1"/>
          </p:cNvSpPr>
          <p:nvPr/>
        </p:nvSpPr>
        <p:spPr bwMode="auto">
          <a:xfrm>
            <a:off x="214313" y="214313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Il Signore sia con voi.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E con il tuo spirito.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Vi benedica Dio onnipotente </a:t>
            </a: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Padre e Figlio e Spirito Santo.		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Amen.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Nel nome del Signore: andate in pace.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Rendiamo grazie a Dio. </a:t>
            </a:r>
            <a:endParaRPr lang="it-IT" sz="40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8" name="Picture 4" descr="http://it.unawe.org/static/archives/images/screen/bimbironc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667" y="0"/>
            <a:ext cx="9174667" cy="688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58" y="785794"/>
            <a:ext cx="8507457" cy="680186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Ciao a </a:t>
            </a:r>
            <a:r>
              <a:rPr lang="it-IT" sz="9600" b="1" dirty="0" smtClean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tutti</a:t>
            </a:r>
          </a:p>
          <a:p>
            <a:pPr algn="ctr" eaLnBrk="0" hangingPunct="0">
              <a:defRPr/>
            </a:pPr>
            <a:r>
              <a:rPr lang="it-IT" sz="9600" b="1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e</a:t>
            </a:r>
            <a:endParaRPr lang="it-IT" sz="9600" b="1" dirty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  <a:p>
            <a:pPr algn="ctr" eaLnBrk="0" hangingPunct="0">
              <a:defRPr/>
            </a:pPr>
            <a:endParaRPr lang="it-IT" sz="2800" b="1" dirty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7200" b="1" dirty="0">
                <a:ln w="11430"/>
                <a:solidFill>
                  <a:srgbClr val="0808D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  <a:cs typeface="+mn-cs"/>
              </a:rPr>
              <a:t>Buona Domenica</a:t>
            </a:r>
          </a:p>
          <a:p>
            <a:pPr algn="ctr" eaLnBrk="0" hangingPunct="0">
              <a:defRPr/>
            </a:pPr>
            <a:endParaRPr lang="it-IT" sz="7200" b="1" dirty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  <a:p>
            <a:pPr algn="ctr" eaLnBrk="0" hangingPunct="0">
              <a:defRPr/>
            </a:pPr>
            <a:endParaRPr lang="it-IT" sz="7200" b="1" dirty="0">
              <a:ln w="11430"/>
              <a:solidFill>
                <a:srgbClr val="0808D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agneto" pitchFamily="82" charset="0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C:\Users\Fede\Desktop\or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78197" y="4286256"/>
            <a:ext cx="8587607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bg1"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cs"/>
              </a:rPr>
              <a:t>Resta accanto a me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Immagine 7" descr="37-strada-pienz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5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4000"/>
          </a:xfrm>
          <a:prstGeom prst="rect">
            <a:avLst/>
          </a:prstGeom>
          <a:solidFill>
            <a:schemeClr val="bg1">
              <a:alpha val="6588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Ora vado sulla mia strada </a:t>
            </a:r>
            <a:r>
              <a:rPr lang="it-IT" altLang="it-IT" sz="480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it-IT" altLang="it-IT" sz="4800">
                <a:solidFill>
                  <a:srgbClr val="000000"/>
                </a:solidFill>
                <a:latin typeface="Arial Black" pitchFamily="34" charset="0"/>
              </a:rPr>
            </a:b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con l’amore tuo che mi guida. Oh Signore, </a:t>
            </a:r>
          </a:p>
          <a:p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ovunque io vada,</a:t>
            </a:r>
          </a:p>
          <a:p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resta accanto a me </a:t>
            </a:r>
            <a:r>
              <a:rPr lang="it-IT" altLang="it-IT" sz="1800">
                <a:solidFill>
                  <a:srgbClr val="000000"/>
                </a:solidFill>
                <a:latin typeface="Arial" charset="0"/>
              </a:rPr>
              <a:t/>
            </a:r>
            <a:br>
              <a:rPr lang="it-IT" altLang="it-IT" sz="1800">
                <a:solidFill>
                  <a:srgbClr val="000000"/>
                </a:solidFill>
                <a:latin typeface="Arial" charset="0"/>
              </a:rPr>
            </a:br>
            <a:endParaRPr lang="it-IT" altLang="it-IT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77156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7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Immagine 5" descr="Orme%20sulla%20sabb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8182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3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4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8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3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r"/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/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/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Immagine 7" descr="37-strada-pienz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7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4000"/>
          </a:xfrm>
          <a:prstGeom prst="rect">
            <a:avLst/>
          </a:prstGeom>
          <a:solidFill>
            <a:schemeClr val="bg1">
              <a:alpha val="6588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Ora vado sulla mia strada </a:t>
            </a:r>
            <a:r>
              <a:rPr lang="it-IT" altLang="it-IT" sz="480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it-IT" altLang="it-IT" sz="4800">
                <a:solidFill>
                  <a:srgbClr val="000000"/>
                </a:solidFill>
                <a:latin typeface="Arial Black" pitchFamily="34" charset="0"/>
              </a:rPr>
            </a:b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con l’amore tuo che mi guida. Oh Signore, </a:t>
            </a:r>
          </a:p>
          <a:p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ovunque io vada,</a:t>
            </a:r>
          </a:p>
          <a:p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resta accanto a me </a:t>
            </a:r>
            <a:r>
              <a:rPr lang="it-IT" altLang="it-IT" sz="1800">
                <a:solidFill>
                  <a:srgbClr val="000000"/>
                </a:solidFill>
                <a:latin typeface="Arial" charset="0"/>
              </a:rPr>
              <a:t/>
            </a:r>
            <a:br>
              <a:rPr lang="it-IT" altLang="it-IT" sz="1800">
                <a:solidFill>
                  <a:srgbClr val="000000"/>
                </a:solidFill>
                <a:latin typeface="Arial" charset="0"/>
              </a:rPr>
            </a:br>
            <a:endParaRPr lang="it-IT" altLang="it-IT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80228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9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0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Immagine 5" descr="Orme%20sulla%20sabb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1254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5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6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8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5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r"/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/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/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Immagine 7" descr="37-strada-pienz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9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4000"/>
          </a:xfrm>
          <a:prstGeom prst="rect">
            <a:avLst/>
          </a:prstGeom>
          <a:solidFill>
            <a:schemeClr val="bg1">
              <a:alpha val="6588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Ora vado sulla mia strada </a:t>
            </a:r>
            <a:r>
              <a:rPr lang="it-IT" altLang="it-IT" sz="480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it-IT" altLang="it-IT" sz="4800">
                <a:solidFill>
                  <a:srgbClr val="000000"/>
                </a:solidFill>
                <a:latin typeface="Arial Black" pitchFamily="34" charset="0"/>
              </a:rPr>
            </a:br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con l’amore tuo che mi guida. Oh Signore, </a:t>
            </a:r>
          </a:p>
          <a:p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ovunque io vada,</a:t>
            </a:r>
          </a:p>
          <a:p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resta accanto a me </a:t>
            </a:r>
            <a:r>
              <a:rPr lang="it-IT" altLang="it-IT" sz="1800">
                <a:solidFill>
                  <a:srgbClr val="000000"/>
                </a:solidFill>
                <a:latin typeface="Arial" charset="0"/>
              </a:rPr>
              <a:t/>
            </a:r>
            <a:br>
              <a:rPr lang="it-IT" altLang="it-IT" sz="1800">
                <a:solidFill>
                  <a:srgbClr val="000000"/>
                </a:solidFill>
                <a:latin typeface="Arial" charset="0"/>
              </a:rPr>
            </a:br>
            <a:endParaRPr lang="it-IT" altLang="it-IT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83300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1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2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Gesù Cristo, l’amore di Dio Padre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  <p:pic>
        <p:nvPicPr>
          <p:cNvPr id="81923" name="Picture 32" descr="KE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Immagine 5" descr="Orme%20sulla%20sabb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 eaLnBrk="0" hangingPunct="0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26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7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8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8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7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r"/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ogni notte,</a:t>
            </a:r>
          </a:p>
          <a:p>
            <a:pPr algn="r"/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ogni mattino resta accanto </a:t>
            </a:r>
          </a:p>
          <a:p>
            <a:pPr algn="r"/>
            <a:r>
              <a:rPr lang="it-IT" altLang="it-IT" sz="4800" b="1">
                <a:solidFill>
                  <a:srgbClr val="000000"/>
                </a:solidFill>
                <a:latin typeface="Arial Black" pitchFamily="34" charset="0"/>
              </a:rPr>
              <a:t>a 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r>
              <a:rPr lang="it-IT" altLang="it-IT" sz="4000" b="1">
                <a:latin typeface="Eras Bold ITC" pitchFamily="34" charset="0"/>
              </a:rPr>
              <a:t>Confesso a Dio Onnipotente </a:t>
            </a:r>
          </a:p>
          <a:p>
            <a:r>
              <a:rPr lang="it-IT" altLang="it-IT" sz="4000" b="1">
                <a:latin typeface="Eras Bold ITC" pitchFamily="34" charset="0"/>
              </a:rPr>
              <a:t>e a voi fratelli che ho molto peccato in pensieri, </a:t>
            </a:r>
          </a:p>
          <a:p>
            <a:r>
              <a:rPr lang="it-IT" altLang="it-IT" sz="4000" b="1">
                <a:latin typeface="Eras Bold ITC" pitchFamily="34" charset="0"/>
              </a:rPr>
              <a:t>parole, opere e omissioni. </a:t>
            </a:r>
          </a:p>
          <a:p>
            <a:r>
              <a:rPr lang="it-IT" altLang="it-IT" sz="4000" b="1">
                <a:latin typeface="Eras Bold ITC" pitchFamily="34" charset="0"/>
              </a:rPr>
              <a:t>Per mia colpa, mia colpa, </a:t>
            </a:r>
          </a:p>
          <a:p>
            <a:r>
              <a:rPr lang="it-IT" altLang="it-IT" sz="4000" b="1">
                <a:latin typeface="Eras Bold ITC" pitchFamily="34" charset="0"/>
              </a:rPr>
              <a:t>mia grandissima colpa, </a:t>
            </a:r>
          </a:p>
          <a:p>
            <a:r>
              <a:rPr lang="it-IT" alt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r>
              <a:rPr lang="it-IT" altLang="it-IT" sz="4000" b="1">
                <a:latin typeface="Eras Bold ITC" pitchFamily="34" charset="0"/>
              </a:rPr>
              <a:t>e voi fratelli di pregare per me </a:t>
            </a:r>
          </a:p>
          <a:p>
            <a:r>
              <a:rPr lang="it-IT" altLang="it-IT" sz="4000" b="1">
                <a:latin typeface="Eras Bold ITC" pitchFamily="34" charset="0"/>
              </a:rPr>
              <a:t>il Signore Dio nostro.</a:t>
            </a:r>
            <a:r>
              <a:rPr lang="it-IT" alt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85812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r>
              <a:rPr lang="it-IT" altLang="it-IT" sz="4000">
                <a:latin typeface="Calibri" pitchFamily="34" charset="0"/>
              </a:rPr>
              <a:t>Dio, Padre buono, </a:t>
            </a:r>
          </a:p>
          <a:p>
            <a:r>
              <a:rPr lang="it-IT" altLang="it-IT" sz="4000">
                <a:latin typeface="Calibri" pitchFamily="34" charset="0"/>
              </a:rPr>
              <a:t>che ci perdona sempre </a:t>
            </a:r>
          </a:p>
          <a:p>
            <a:r>
              <a:rPr lang="it-IT" altLang="it-IT" sz="4000">
                <a:latin typeface="Calibri" pitchFamily="34" charset="0"/>
              </a:rPr>
              <a:t>quando siamo pentiti di vero cuore, abbia misericordia di noi, </a:t>
            </a:r>
          </a:p>
          <a:p>
            <a:r>
              <a:rPr lang="it-IT" altLang="it-IT" sz="4000">
                <a:latin typeface="Calibri" pitchFamily="34" charset="0"/>
              </a:rPr>
              <a:t>perdoni i nostri peccati </a:t>
            </a:r>
          </a:p>
          <a:p>
            <a:r>
              <a:rPr lang="it-IT" altLang="it-IT" sz="4000">
                <a:latin typeface="Calibri" pitchFamily="34" charset="0"/>
              </a:rPr>
              <a:t>e ci conduca alla vita eterna.</a:t>
            </a:r>
          </a:p>
          <a:p>
            <a:r>
              <a:rPr lang="it-IT" altLang="it-IT" sz="4000" b="1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CasellaDiTesto 1"/>
          <p:cNvSpPr txBox="1">
            <a:spLocks noChangeArrowheads="1"/>
          </p:cNvSpPr>
          <p:nvPr/>
        </p:nvSpPr>
        <p:spPr bwMode="auto">
          <a:xfrm>
            <a:off x="214313" y="0"/>
            <a:ext cx="8929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just"/>
            <a:r>
              <a:rPr lang="it-IT" altLang="it-IT" sz="4000">
                <a:latin typeface="Eras Bold ITC" pitchFamily="34" charset="0"/>
              </a:rPr>
              <a:t>Gloria a Dio nell'alto dei cieli </a:t>
            </a:r>
          </a:p>
          <a:p>
            <a:pPr algn="just"/>
            <a:r>
              <a:rPr lang="it-IT" altLang="it-IT" sz="4000" b="1">
                <a:latin typeface="Eras Bold ITC" pitchFamily="34" charset="0"/>
              </a:rPr>
              <a:t>e pace in terra </a:t>
            </a:r>
          </a:p>
          <a:p>
            <a:pPr algn="just"/>
            <a:r>
              <a:rPr lang="it-IT" altLang="it-IT" sz="4000" b="1">
                <a:latin typeface="Eras Bold ITC" pitchFamily="34" charset="0"/>
              </a:rPr>
              <a:t>agli uomini di buona volontà. </a:t>
            </a:r>
          </a:p>
          <a:p>
            <a:pPr algn="just"/>
            <a:r>
              <a:rPr lang="it-IT" altLang="it-IT" sz="4000" b="1">
                <a:latin typeface="Eras Bold ITC" pitchFamily="34" charset="0"/>
              </a:rPr>
              <a:t>Noi ti lodiamo, ti benediciamo, </a:t>
            </a:r>
          </a:p>
          <a:p>
            <a:pPr algn="just"/>
            <a:r>
              <a:rPr lang="it-IT" altLang="it-IT" sz="4000" b="1">
                <a:latin typeface="Eras Bold ITC" pitchFamily="34" charset="0"/>
              </a:rPr>
              <a:t>ti adoriamo, ti glorifichiamo, </a:t>
            </a:r>
          </a:p>
          <a:p>
            <a:pPr algn="just"/>
            <a:r>
              <a:rPr lang="it-IT" altLang="it-IT" sz="4000" b="1">
                <a:latin typeface="Eras Bold ITC" pitchFamily="34" charset="0"/>
              </a:rPr>
              <a:t>ti rendiamo grazie </a:t>
            </a:r>
          </a:p>
          <a:p>
            <a:pPr algn="just"/>
            <a:r>
              <a:rPr lang="it-IT" altLang="it-IT" sz="4000" b="1">
                <a:latin typeface="Eras Bold ITC" pitchFamily="34" charset="0"/>
              </a:rPr>
              <a:t>per la tua gloria immensa, </a:t>
            </a:r>
          </a:p>
          <a:p>
            <a:pPr algn="just"/>
            <a:r>
              <a:rPr lang="it-IT" altLang="it-IT" sz="4000" b="1">
                <a:latin typeface="Eras Bold ITC" pitchFamily="34" charset="0"/>
              </a:rPr>
              <a:t>Signore Dio, Re del Cielo, </a:t>
            </a:r>
          </a:p>
          <a:p>
            <a:pPr algn="just"/>
            <a:r>
              <a:rPr lang="it-IT" altLang="it-IT" sz="4000" b="1">
                <a:latin typeface="Eras Bold ITC" pitchFamily="34" charset="0"/>
              </a:rPr>
              <a:t>Dio Padre Onnipotente.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just"/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Signore, Figlio unigenito,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Gesù Cristo, Signore Dio,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Agnello di Dio, Figlio del Padre,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abbi pietà di noi;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accogli la nostra supplica;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tu che siedi alla destra del Padre,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abbi pietà di noi.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ttangolo 1"/>
          <p:cNvSpPr>
            <a:spLocks noChangeArrowheads="1"/>
          </p:cNvSpPr>
          <p:nvPr/>
        </p:nvSpPr>
        <p:spPr bwMode="auto">
          <a:xfrm>
            <a:off x="214313" y="285750"/>
            <a:ext cx="8929687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just"/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Perché tu solo il Santo,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tu solo il Signore,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tu solo l'Altissimo,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Gesù Cristo,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con lo Spirito Santo: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nella gloria di Dio Padre.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Amen.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285852" y="1428736"/>
            <a:ext cx="6667348" cy="2428892"/>
          </a:xfrm>
          <a:prstGeom prst="rect">
            <a:avLst/>
          </a:prstGeom>
          <a:noFill/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Noi veniamo a Te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1"/>
          <p:cNvSpPr>
            <a:spLocks noChangeArrowheads="1"/>
          </p:cNvSpPr>
          <p:nvPr/>
        </p:nvSpPr>
        <p:spPr bwMode="auto">
          <a:xfrm>
            <a:off x="285750" y="0"/>
            <a:ext cx="8643938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dirty="0">
                <a:latin typeface="+mj-lt"/>
                <a:ea typeface="Times New Roman" pitchFamily="18" charset="0"/>
                <a:cs typeface="Times New Roman" pitchFamily="18" charset="0"/>
              </a:rPr>
              <a:t>O Dio, tu chiami per nome i tuoi poveri, mentre non ha nome il ricco epulone; stabilisci con giustizia la sorte di tutti gli oppressi, poni fine all'orgia degli spensierati, e fa' che aderiamo in tempo alla tua Parola, per credere che il tuo Cristo è risorto dai morti e ci accoglierà nel tuo regno. </a:t>
            </a:r>
            <a:endParaRPr lang="it-IT" sz="4000" b="1" dirty="0">
              <a:latin typeface="+mj-lt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ttangolo 1"/>
          <p:cNvSpPr>
            <a:spLocks noChangeArrowheads="1"/>
          </p:cNvSpPr>
          <p:nvPr/>
        </p:nvSpPr>
        <p:spPr bwMode="auto">
          <a:xfrm>
            <a:off x="214313" y="0"/>
            <a:ext cx="85725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just"/>
            <a:r>
              <a:rPr lang="it-IT" alt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Per il nostro Signore Gesù Cristo, tuo Figlio, che è Dio, e vive e regna con te, nell'unità dello Spirito Santo, per tutti i secoli dei secoli.</a:t>
            </a:r>
            <a:endParaRPr lang="it-IT" altLang="it-IT" sz="4000">
              <a:solidFill>
                <a:srgbClr val="FF0000"/>
              </a:solidFill>
              <a:latin typeface="Calibri" pitchFamily="34" charset="0"/>
              <a:cs typeface="Times New Roman" pitchFamily="18" charset="0"/>
            </a:endParaRPr>
          </a:p>
          <a:p>
            <a:pPr algn="just"/>
            <a:r>
              <a:rPr lang="it-IT" alt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							</a:t>
            </a:r>
            <a:r>
              <a:rPr lang="it-IT" alt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90115" name="Picture 2" descr="Immagine:Köln-Tora-und-Innenansicht-Synagoge-Glockengasse-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2650" y="357188"/>
            <a:ext cx="4451350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1"/>
          <p:cNvSpPr>
            <a:spLocks noChangeArrowheads="1"/>
          </p:cNvSpPr>
          <p:nvPr/>
        </p:nvSpPr>
        <p:spPr bwMode="auto">
          <a:xfrm>
            <a:off x="214313" y="214313"/>
            <a:ext cx="8715375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000" i="1" dirty="0">
                <a:latin typeface="+mn-lt"/>
                <a:ea typeface="Times New Roman" pitchFamily="18" charset="0"/>
                <a:cs typeface="Arial" pitchFamily="34" charset="0"/>
              </a:rPr>
              <a:t>Dal libro del profeta Amos</a:t>
            </a:r>
          </a:p>
          <a:p>
            <a:pPr algn="just" eaLnBrk="0" hangingPunct="0">
              <a:defRPr/>
            </a:pPr>
            <a:endParaRPr lang="it-IT" sz="1800" i="1" dirty="0">
              <a:latin typeface="+mn-lt"/>
              <a:ea typeface="Times New Roman" pitchFamily="18" charset="0"/>
              <a:cs typeface="Arial" pitchFamily="34" charset="0"/>
            </a:endParaRPr>
          </a:p>
          <a:p>
            <a:pPr algn="just" eaLnBrk="0" hangingPunct="0">
              <a:defRPr/>
            </a:pPr>
            <a:r>
              <a:rPr lang="it-IT" sz="4000" dirty="0">
                <a:latin typeface="+mn-lt"/>
                <a:ea typeface="Times New Roman" pitchFamily="18" charset="0"/>
                <a:cs typeface="Arial" pitchFamily="34" charset="0"/>
              </a:rPr>
              <a:t>Guai agli spensierati di Sion e a quelli che si considerano sicuri sulla montagna di Samaria!</a:t>
            </a:r>
          </a:p>
          <a:p>
            <a:pPr algn="just" eaLnBrk="0" hangingPunct="0">
              <a:defRPr/>
            </a:pPr>
            <a:r>
              <a:rPr lang="it-IT" sz="4000" dirty="0">
                <a:latin typeface="+mn-lt"/>
                <a:ea typeface="Times New Roman" pitchFamily="18" charset="0"/>
                <a:cs typeface="Arial" pitchFamily="34" charset="0"/>
              </a:rPr>
              <a:t>Distesi su letti d’avorio e sdraiati sui loro divani mangiano gli agnelli del gregge e i vitelli cresciuti nella stalla.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ttangolo 1"/>
          <p:cNvSpPr>
            <a:spLocks noChangeArrowheads="1"/>
          </p:cNvSpPr>
          <p:nvPr/>
        </p:nvSpPr>
        <p:spPr bwMode="auto">
          <a:xfrm>
            <a:off x="285750" y="0"/>
            <a:ext cx="864393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just"/>
            <a:r>
              <a:rPr lang="it-IT" alt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Canterellano al suono dell’arpa, come Davide improvvisano su strumenti musicali; bevono il vino in larghe coppe e si ungono con gli unguenti più raffinati, ma della rovina di Giuseppe non si preoccupano.</a:t>
            </a:r>
          </a:p>
          <a:p>
            <a:pPr algn="just"/>
            <a:r>
              <a:rPr lang="it-IT" alt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Perciò ora andranno in esilio in testa ai deportati e cesserà l’orgia dei dissoluti.</a:t>
            </a:r>
          </a:p>
          <a:p>
            <a:pPr algn="just"/>
            <a:r>
              <a:rPr lang="it-IT" alt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Parola di Dio.     </a:t>
            </a:r>
          </a:p>
          <a:p>
            <a:pPr algn="r"/>
            <a:r>
              <a:rPr lang="it-IT" alt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Rendiamo grazie a Dio.</a:t>
            </a:r>
          </a:p>
          <a:p>
            <a:pPr algn="just"/>
            <a:endParaRPr lang="it-IT" altLang="it-IT" sz="40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Clicca per immagine full siz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0"/>
            <a:ext cx="85375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6600" b="1" i="1" dirty="0">
                <a:solidFill>
                  <a:schemeClr val="bg1"/>
                </a:solidFill>
                <a:latin typeface="Comic Sans MS" pitchFamily="66" charset="0"/>
                <a:cs typeface="+mn-cs"/>
              </a:rPr>
              <a:t> </a:t>
            </a:r>
            <a:r>
              <a:rPr lang="ca-ES" sz="6600" b="1" i="1" dirty="0">
                <a:solidFill>
                  <a:srgbClr val="FF0A1E"/>
                </a:solidFill>
                <a:latin typeface="Comic Sans MS" pitchFamily="66" charset="0"/>
                <a:cs typeface="+mn-cs"/>
              </a:rPr>
              <a:t>Salmo responsoriale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4643438" y="1071563"/>
            <a:ext cx="4286250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ca-ES" dirty="0">
                <a:latin typeface="Times"/>
                <a:cs typeface="+mn-c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Loda il Signore, anima mia.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14313" y="4357688"/>
            <a:ext cx="8643937" cy="2308225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Il Signore rimane fedele per sempre, rende giustizia agli oppressi, dà il pane agli affamati. Il Signore libera i prigionieri. </a:t>
            </a:r>
            <a:endParaRPr lang="ca-E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3" descr="1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Rettangolo 2"/>
          <p:cNvSpPr>
            <a:spLocks noChangeArrowheads="1"/>
          </p:cNvSpPr>
          <p:nvPr/>
        </p:nvSpPr>
        <p:spPr bwMode="auto">
          <a:xfrm>
            <a:off x="395288" y="333375"/>
            <a:ext cx="8858250" cy="255428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Il Signore ridona la vista ai ciechi, il Signore rialza chi è caduto, il Signore ama i giusti, il Signore protegge i forestieri.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067175" y="4652963"/>
            <a:ext cx="4286250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ca-ES" dirty="0">
                <a:latin typeface="Times"/>
                <a:cs typeface="+mn-c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Loda il Signore, anima mia.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3" descr="1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5235" name="Rectangle 4"/>
          <p:cNvSpPr>
            <a:spLocks noChangeArrowheads="1"/>
          </p:cNvSpPr>
          <p:nvPr/>
        </p:nvSpPr>
        <p:spPr bwMode="auto">
          <a:xfrm>
            <a:off x="214313" y="258763"/>
            <a:ext cx="4356100" cy="6248400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r>
              <a:rPr lang="it-IT" altLang="it-IT" sz="4000" b="1" i="1">
                <a:latin typeface="Comic Sans MS" pitchFamily="66" charset="0"/>
              </a:rPr>
              <a:t>Egli sostiene l’orfano e la vedova, ma sconvolge le vie dei malvagi.</a:t>
            </a:r>
          </a:p>
          <a:p>
            <a:r>
              <a:rPr lang="it-IT" altLang="it-IT" sz="4000" b="1" i="1">
                <a:latin typeface="Comic Sans MS" pitchFamily="66" charset="0"/>
              </a:rPr>
              <a:t>Il Signore regna per sempre, il tuo Dio, o Sion, di generazione in generazione. </a:t>
            </a:r>
            <a:endParaRPr lang="ca-ES" altLang="it-IT" sz="4000" b="1" i="1">
              <a:latin typeface="Comic Sans MS" pitchFamily="66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716463" y="5154613"/>
            <a:ext cx="4286250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ca-ES" dirty="0">
                <a:latin typeface="Times"/>
                <a:cs typeface="+mn-c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Loda il Signore, anima mia.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1440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428625" y="4071938"/>
            <a:ext cx="7786688" cy="2554287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Gesù Cristo da ricco che era, si è fatto povero per voi, perché voi diventaste ricchi per mezzo della sua povertà.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85750" y="214313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 autoUpdateAnimBg="0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r>
              <a:rPr lang="it-IT" alt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r>
              <a:rPr lang="it-IT" alt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endParaRPr lang="it-IT" altLang="it-IT" sz="4000" b="1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it-IT" altLang="it-IT" sz="400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r>
              <a:rPr lang="it-IT" altLang="it-IT" sz="4000">
                <a:solidFill>
                  <a:srgbClr val="000000"/>
                </a:solidFill>
                <a:latin typeface="Calibri" pitchFamily="34" charset="0"/>
              </a:rPr>
              <a:t>secondo Luca.</a:t>
            </a:r>
          </a:p>
          <a:p>
            <a:r>
              <a:rPr lang="it-IT" alt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alt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97283" name="Picture 4" descr="C:\Users\Fede\Desktop\22100A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hangingPunct="0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hangingPunct="0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hangingPunct="0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9221"/>
            <a:ext cx="9144000" cy="693644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67544" y="5517232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alt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 quel tempo, Gesù disse ai farisei: </a:t>
            </a:r>
          </a:p>
        </p:txBody>
      </p:sp>
    </p:spTree>
    <p:extLst>
      <p:ext uri="{BB962C8B-B14F-4D97-AF65-F5344CB8AC3E}">
        <p14:creationId xmlns:p14="http://schemas.microsoft.com/office/powerpoint/2010/main" xmlns="" val="1344675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36" t="3979" r="13234" b="4160"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307" name="Rettangolo 1"/>
          <p:cNvSpPr>
            <a:spLocks noChangeArrowheads="1"/>
          </p:cNvSpPr>
          <p:nvPr/>
        </p:nvSpPr>
        <p:spPr bwMode="auto">
          <a:xfrm>
            <a:off x="611188" y="4437063"/>
            <a:ext cx="7921625" cy="1323439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/>
            <a:r>
              <a:rPr lang="it-IT" alt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«</a:t>
            </a:r>
            <a:r>
              <a:rPr lang="it-IT" alt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C’era un uomo ricco, che indossava vestiti di porpora e di lino finissimo</a:t>
            </a:r>
            <a:endParaRPr lang="it-IT" alt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30" r="9941"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331" name="Rettangolo 2"/>
          <p:cNvSpPr>
            <a:spLocks noChangeArrowheads="1"/>
          </p:cNvSpPr>
          <p:nvPr/>
        </p:nvSpPr>
        <p:spPr bwMode="auto">
          <a:xfrm>
            <a:off x="2339975" y="5157788"/>
            <a:ext cx="4464050" cy="1322387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/>
            <a:r>
              <a:rPr lang="it-IT" altLang="it-IT" sz="4000">
                <a:latin typeface="Calibri" pitchFamily="34" charset="0"/>
              </a:rPr>
              <a:t>e ogni giorno si dava a lauti banchetti.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53" r="10463"/>
          <a:stretch>
            <a:fillRect/>
          </a:stretch>
        </p:blipFill>
        <p:spPr bwMode="auto">
          <a:xfrm>
            <a:off x="17463" y="19050"/>
            <a:ext cx="9126537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355" name="Rettangolo 1"/>
          <p:cNvSpPr>
            <a:spLocks noChangeArrowheads="1"/>
          </p:cNvSpPr>
          <p:nvPr/>
        </p:nvSpPr>
        <p:spPr bwMode="auto">
          <a:xfrm>
            <a:off x="323850" y="250825"/>
            <a:ext cx="4256088" cy="5016500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/>
            <a:r>
              <a:rPr lang="it-IT" altLang="it-IT" sz="4000">
                <a:latin typeface="Calibri" pitchFamily="34" charset="0"/>
              </a:rPr>
              <a:t>Un povero, di nome Lazzaro, stava alla sua porta, coperto di piaghe, bramoso di sfamarsi con quello che cadeva dalla tavola del ricco;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07" r="10043"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79" name="Rettangolo 1"/>
          <p:cNvSpPr>
            <a:spLocks noChangeArrowheads="1"/>
          </p:cNvSpPr>
          <p:nvPr/>
        </p:nvSpPr>
        <p:spPr bwMode="auto">
          <a:xfrm>
            <a:off x="4140200" y="4724400"/>
            <a:ext cx="4572000" cy="1939925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/>
            <a:r>
              <a:rPr lang="it-IT" altLang="it-IT" sz="4000">
                <a:latin typeface="Calibri" pitchFamily="34" charset="0"/>
              </a:rPr>
              <a:t>ma erano i cani che venivano a leccare le sue piaghe.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24" r="9734"/>
          <a:stretch>
            <a:fillRect/>
          </a:stretch>
        </p:blipFill>
        <p:spPr bwMode="auto">
          <a:xfrm>
            <a:off x="-254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03" name="Rettangolo 1"/>
          <p:cNvSpPr>
            <a:spLocks noChangeArrowheads="1"/>
          </p:cNvSpPr>
          <p:nvPr/>
        </p:nvSpPr>
        <p:spPr bwMode="auto">
          <a:xfrm>
            <a:off x="5580063" y="476250"/>
            <a:ext cx="3276600" cy="3786188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it-IT" altLang="it-IT" sz="4000">
                <a:latin typeface="Calibri" pitchFamily="34" charset="0"/>
              </a:rPr>
              <a:t>Un giorno il povero morì e fu portato dagli angeli accanto ad Abramo.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01" t="2" r="10298" b="2"/>
          <a:stretch>
            <a:fillRect/>
          </a:stretch>
        </p:blipFill>
        <p:spPr bwMode="auto">
          <a:xfrm>
            <a:off x="-11113" y="3175"/>
            <a:ext cx="9155113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27" name="Rettangolo 1"/>
          <p:cNvSpPr>
            <a:spLocks noChangeArrowheads="1"/>
          </p:cNvSpPr>
          <p:nvPr/>
        </p:nvSpPr>
        <p:spPr bwMode="auto">
          <a:xfrm>
            <a:off x="755650" y="260350"/>
            <a:ext cx="7272338" cy="1323975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/>
            <a:r>
              <a:rPr lang="it-IT" altLang="it-IT" sz="4000">
                <a:latin typeface="Calibri" pitchFamily="34" charset="0"/>
              </a:rPr>
              <a:t>Morì anche il ricco e fu sepolto.</a:t>
            </a:r>
          </a:p>
          <a:p>
            <a:pPr eaLnBrk="1" hangingPunct="1"/>
            <a:r>
              <a:rPr lang="it-IT" altLang="it-IT" sz="4000">
                <a:latin typeface="Calibri" pitchFamily="34" charset="0"/>
              </a:rPr>
              <a:t>Stando negli inferi fra i tormenti,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46" t="2052" r="100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51" name="Rettangolo 1"/>
          <p:cNvSpPr>
            <a:spLocks noChangeArrowheads="1"/>
          </p:cNvSpPr>
          <p:nvPr/>
        </p:nvSpPr>
        <p:spPr bwMode="auto">
          <a:xfrm>
            <a:off x="2286000" y="4652963"/>
            <a:ext cx="4572000" cy="1939925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/>
            <a:r>
              <a:rPr lang="it-IT" altLang="it-IT" sz="4000">
                <a:latin typeface="Calibri" pitchFamily="34" charset="0"/>
              </a:rPr>
              <a:t>alzò gli occhi e vide di lontano Abramo, e Lazzaro accanto a lui.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14" t="1601" r="10582"/>
          <a:stretch>
            <a:fillRect/>
          </a:stretch>
        </p:blipFill>
        <p:spPr bwMode="auto">
          <a:xfrm>
            <a:off x="-17463" y="0"/>
            <a:ext cx="91614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75" name="Rettangolo 1"/>
          <p:cNvSpPr>
            <a:spLocks noChangeArrowheads="1"/>
          </p:cNvSpPr>
          <p:nvPr/>
        </p:nvSpPr>
        <p:spPr bwMode="auto">
          <a:xfrm>
            <a:off x="358775" y="3573463"/>
            <a:ext cx="8426450" cy="3170237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/>
            <a:r>
              <a:rPr lang="it-IT" altLang="it-IT" sz="4000">
                <a:latin typeface="Calibri" pitchFamily="34" charset="0"/>
              </a:rPr>
              <a:t>Allora gridando disse: “Padre Abramo, abbi pietà di me e manda Lazzaro a intingere nell’acqua la punta del dito e a bagnarmi la lingua, perché soffro terribilmente in questa fiamma”.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50" t="1114" r="10049"/>
          <a:stretch>
            <a:fillRect/>
          </a:stretch>
        </p:blipFill>
        <p:spPr bwMode="auto">
          <a:xfrm>
            <a:off x="-14288" y="11113"/>
            <a:ext cx="9158288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499" name="Rettangolo 1"/>
          <p:cNvSpPr>
            <a:spLocks noChangeArrowheads="1"/>
          </p:cNvSpPr>
          <p:nvPr/>
        </p:nvSpPr>
        <p:spPr bwMode="auto">
          <a:xfrm>
            <a:off x="1009650" y="4149725"/>
            <a:ext cx="7110413" cy="2554288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it-IT" sz="4000">
                <a:latin typeface="Calibri" pitchFamily="34" charset="0"/>
              </a:rPr>
              <a:t>Ma Abramo rispose: “Figlio, ricòrdati che, nella vita, tu hai ricevuto i tuoi beni, e Lazzaro i suoi mali;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hangingPunct="0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37" r="10941"/>
          <a:stretch>
            <a:fillRect/>
          </a:stretch>
        </p:blipFill>
        <p:spPr bwMode="auto">
          <a:xfrm>
            <a:off x="0" y="-7938"/>
            <a:ext cx="9144000" cy="685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23" name="Rettangolo 1"/>
          <p:cNvSpPr>
            <a:spLocks noChangeArrowheads="1"/>
          </p:cNvSpPr>
          <p:nvPr/>
        </p:nvSpPr>
        <p:spPr bwMode="auto">
          <a:xfrm>
            <a:off x="873125" y="4762500"/>
            <a:ext cx="7397750" cy="1938338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it-IT" sz="4000">
                <a:latin typeface="Calibri" pitchFamily="34" charset="0"/>
              </a:rPr>
              <a:t>ma ora in questo modo lui è consolato, tu invece sei in mezzo ai tormenti.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49" t="484" r="1043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547" name="Rettangolo 1"/>
          <p:cNvSpPr>
            <a:spLocks noChangeArrowheads="1"/>
          </p:cNvSpPr>
          <p:nvPr/>
        </p:nvSpPr>
        <p:spPr bwMode="auto">
          <a:xfrm>
            <a:off x="800100" y="3429000"/>
            <a:ext cx="7543800" cy="3170238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/>
            <a:r>
              <a:rPr lang="it-IT" altLang="it-IT" sz="4000">
                <a:latin typeface="Calibri" pitchFamily="34" charset="0"/>
              </a:rPr>
              <a:t>Per di più, tra noi e voi è stato fissato un grande abisso: coloro che di qui vogliono passare da voi, non possono, né di lì possono giungere fino a noi”.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78" r="10654"/>
          <a:stretch>
            <a:fillRect/>
          </a:stretch>
        </p:blipFill>
        <p:spPr bwMode="auto">
          <a:xfrm>
            <a:off x="0" y="28575"/>
            <a:ext cx="9144000" cy="68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571" name="Rettangolo 1"/>
          <p:cNvSpPr>
            <a:spLocks noChangeArrowheads="1"/>
          </p:cNvSpPr>
          <p:nvPr/>
        </p:nvSpPr>
        <p:spPr bwMode="auto">
          <a:xfrm>
            <a:off x="476250" y="3094038"/>
            <a:ext cx="8191500" cy="3786187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/>
            <a:r>
              <a:rPr lang="it-IT" altLang="it-IT" sz="4000">
                <a:latin typeface="Calibri" pitchFamily="34" charset="0"/>
              </a:rPr>
              <a:t>E quello replicò: “Allora, padre, ti prego di mandare Lazzaro a casa di mio padre, perché ho cinque fratelli. Li ammonisca severamente, perché non vengano anch’essi in questo luogo di tormento”.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01" r="10986"/>
          <a:stretch>
            <a:fillRect/>
          </a:stretch>
        </p:blipFill>
        <p:spPr bwMode="auto">
          <a:xfrm>
            <a:off x="-25400" y="-4763"/>
            <a:ext cx="9169400" cy="687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595" name="Rettangolo 1"/>
          <p:cNvSpPr>
            <a:spLocks noChangeArrowheads="1"/>
          </p:cNvSpPr>
          <p:nvPr/>
        </p:nvSpPr>
        <p:spPr bwMode="auto">
          <a:xfrm>
            <a:off x="958850" y="5157788"/>
            <a:ext cx="7200900" cy="1322387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/>
            <a:r>
              <a:rPr lang="it-IT" altLang="it-IT" sz="4000">
                <a:latin typeface="Calibri" pitchFamily="34" charset="0"/>
              </a:rPr>
              <a:t>Ma Abramo rispose: “Hanno Mosè e i Profeti; ascoltino loro”.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14" t="1601" r="10582"/>
          <a:stretch>
            <a:fillRect/>
          </a:stretch>
        </p:blipFill>
        <p:spPr bwMode="auto">
          <a:xfrm>
            <a:off x="-17463" y="0"/>
            <a:ext cx="91614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619" name="Rettangolo 2"/>
          <p:cNvSpPr>
            <a:spLocks noChangeArrowheads="1"/>
          </p:cNvSpPr>
          <p:nvPr/>
        </p:nvSpPr>
        <p:spPr bwMode="auto">
          <a:xfrm>
            <a:off x="863600" y="4508500"/>
            <a:ext cx="7399338" cy="1939925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/>
            <a:r>
              <a:rPr lang="it-IT" altLang="it-IT" sz="4000">
                <a:latin typeface="Calibri" pitchFamily="34" charset="0"/>
              </a:rPr>
              <a:t>E lui replicò: “No, padre Abramo, ma se dai morti qualcuno andrà da loro, si convertiranno”.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86" r="9901"/>
          <a:stretch>
            <a:fillRect/>
          </a:stretch>
        </p:blipFill>
        <p:spPr bwMode="auto">
          <a:xfrm>
            <a:off x="-25400" y="-4763"/>
            <a:ext cx="9169400" cy="687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3" name="Rettangolo 2"/>
          <p:cNvSpPr>
            <a:spLocks noChangeArrowheads="1"/>
          </p:cNvSpPr>
          <p:nvPr/>
        </p:nvSpPr>
        <p:spPr bwMode="auto">
          <a:xfrm>
            <a:off x="787400" y="4149725"/>
            <a:ext cx="7543800" cy="2554288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it-IT" altLang="it-IT" sz="4000">
                <a:latin typeface="Calibri" pitchFamily="34" charset="0"/>
              </a:rPr>
              <a:t>Abramo rispose: “Se non ascoltano Mosè e i Profeti, non saranno persuasi neanche se uno risorgesse dai morti”».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Immagine 5" descr="http://localhost:1080/download/immagini/12IC_TO/06C_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29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113668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500063"/>
            <a:ext cx="8715375" cy="33543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in un solo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Padre onnipotente,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creatore del cielo e della terra,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 tutte le cose visibili e invisibili.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142875"/>
            <a:ext cx="878681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in un solo Signore, Gesù Cristo, unigenito Figlio di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nato dal Padre prima di tutti i secoli: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da Dio, Luce da Luce,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vero da Dio vero,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generato, non creato,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della stessa sostanza del Padre;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mezzo di lui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Immagine 1" descr="307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28596" y="4500570"/>
            <a:ext cx="8286776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ctr">
              <a:tabLst>
                <a:tab pos="457200" algn="l"/>
              </a:tabLst>
              <a:defRPr/>
            </a:pPr>
            <a:r>
              <a:rPr lang="it-IT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maestro degli uomini,</a:t>
            </a:r>
          </a:p>
          <a:p>
            <a:pPr algn="ctr" eaLnBrk="0" hangingPunct="0">
              <a:tabLst>
                <a:tab pos="457200" algn="l"/>
              </a:tabLst>
              <a:defRPr/>
            </a:pPr>
            <a:r>
              <a:rPr lang="it-IT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chiami all’ascolto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noi uomini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opera dello Spirito santo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si è incarnato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nel seno della vergine Maria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Fu crocifisso per noi sotto Ponzio Pilato, morì e fu sepolto.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Il terzo giorno è risuscitato,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secondo le Scritture, è salito al cielo, siede alla destra del Padre. 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857250"/>
            <a:ext cx="8715375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di nuovo verrà, nella gloria,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giudicare i vivi e i morti,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il suo regno non avrà fine.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428625"/>
            <a:ext cx="8929687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nello Spirito Santo,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che è Signore e dà la vita,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procede dal Padre e dal Figlio.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 il Padre e il Figlio è adorato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glorificato,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ha parlato per mezzo dei profeti.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357188"/>
            <a:ext cx="8786812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la Chiesa,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una santa cattolica e apostolica.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Professo un solo battesimo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il perdono dei peccati.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Aspetto la risurrezione dei morti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la vita del mondo che verrà.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0000">
              <a:schemeClr val="bg1"/>
            </a:gs>
            <a:gs pos="44000">
              <a:schemeClr val="bg1"/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3" descr="C:\Users\Fede\Desktop\ab_acqua_blue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35753" y="2367171"/>
            <a:ext cx="8072494" cy="110799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600" b="1" cap="all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ACQUA SIAMO NOI</a:t>
            </a:r>
          </a:p>
        </p:txBody>
      </p:sp>
      <p:pic>
        <p:nvPicPr>
          <p:cNvPr id="4" name="Picture 3" descr="C:\Users\Fede\Desktop\ab_acqua_blue.jpg"/>
          <p:cNvPicPr>
            <a:picLocks noChangeAspect="1" noChangeArrowheads="1"/>
          </p:cNvPicPr>
          <p:nvPr/>
        </p:nvPicPr>
        <p:blipFill>
          <a:blip r:embed="rId3" cstate="email">
            <a:lum brigh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2908" y="-142900"/>
            <a:ext cx="1571636" cy="94298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5" descr="C:\Users\Fede\Desktop\Morigerati-Sorgente Mulino Vecchio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2875" y="142875"/>
            <a:ext cx="6072188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Acqua siamo noi,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dall'antica Sorgente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veniamo,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C:\Users\Fede\Desktop\R_cascate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071813" y="0"/>
            <a:ext cx="6072187" cy="3013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fiumi siamo noi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i ruscelli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 mettono insieme,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C:\Users\Fede\Desktop\bevanox.jpg_20061228184445_bevanox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214313"/>
            <a:ext cx="6072187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mari siamo noi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i torrenti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 danno la mano,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C:\Users\Fede\Desktop\bambini gesu molar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918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747" name="Picture 3" descr="C:\Users\Fede\Desktop\Alassio_l'alb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6" y="-142900"/>
            <a:ext cx="4929190" cy="714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ttangolo 1"/>
          <p:cNvSpPr/>
          <p:nvPr/>
        </p:nvSpPr>
        <p:spPr>
          <a:xfrm>
            <a:off x="4929188" y="2500313"/>
            <a:ext cx="4071937" cy="41544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vita nuova c'è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Gesù è in mezzo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noi.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C:\Users\Fede\Desktop\moofushi_-ma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3714750"/>
            <a:ext cx="8786812" cy="3013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allora diamoci la mano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tutti insieme camminiamo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ed un oceano di pace nascerà.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85720" y="928670"/>
            <a:ext cx="35719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con noi</a:t>
            </a:r>
          </a:p>
          <a:p>
            <a:pPr algn="ctr" eaLnBrk="0" hangingPunct="0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l’alleanza d’amore infinito.</a:t>
            </a:r>
          </a:p>
        </p:txBody>
      </p:sp>
      <p:pic>
        <p:nvPicPr>
          <p:cNvPr id="3" name="Immagine 2" descr="372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9058" y="214290"/>
            <a:ext cx="5214942" cy="650083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C:\Users\Fede\Desktop\acqu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7800" y="3786188"/>
            <a:ext cx="8788400" cy="2800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l'egoismo cancelliamo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 cuore limpido sentiamo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è Dio che bagna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 suo amor l'umanità.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C:\Users\Fede\Desktop\Cielo_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7800" y="128588"/>
            <a:ext cx="8788400" cy="2800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Su nel cielo c'è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Dio Padre che vive per l'uomo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crea tutti noi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e ci ama di amore infinito,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C:\Users\Fede\Desktop\bambini gesu molar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918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357686" y="142852"/>
            <a:ext cx="4786314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figli siamo noi e fratelli di Cristo Signore,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  vita nuova c'è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  quando Lui è in mezzo a noi.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C:\Users\Fede\Desktop\girotondo-multietnic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3714750"/>
            <a:ext cx="8786812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allora diamoci la mano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tutti insieme camminiamo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ed un oceano di pace nascerà.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C:\Users\Fede\Desktop\acqu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7800" y="3786188"/>
            <a:ext cx="8788400" cy="2800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l'egoismo cancelliamo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un cuore limpido sentiamo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è Dio che bagna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 suo amor l'umanità.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3" descr="C:\Users\Fede\Desktop\mareIM0004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66" name="Picture 2" descr="C:\Users\Fede\Desktop\y1pNKMbA6cyv4ihE4NXyw2QqanNr8CH29XOTuLAIn0gnH-PcQbsvq4geZWsTsu_1D_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500438"/>
            <a:ext cx="4286250" cy="32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ttangolo 1"/>
          <p:cNvSpPr/>
          <p:nvPr/>
        </p:nvSpPr>
        <p:spPr>
          <a:xfrm>
            <a:off x="142875" y="142875"/>
            <a:ext cx="8643938" cy="41544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Nuova umanità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oggi nasce da chi crede in Lui,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nuovi siamo noi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l'amore è la legge di vita,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8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282" y="214290"/>
            <a:ext cx="607223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figli siamo noi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non siamo divisi da niente,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vita eterna c'è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quando Lui è dentro di noi.</a:t>
            </a:r>
          </a:p>
        </p:txBody>
      </p:sp>
      <p:pic>
        <p:nvPicPr>
          <p:cNvPr id="293890" name="Picture 2" descr="C:\Users\Fede\Desktop\eucaresti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4" y="2428868"/>
            <a:ext cx="2857500" cy="2009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C:\Users\Fede\Desktop\girotondo-multietnic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3714750"/>
            <a:ext cx="8786812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allora diamoci la mano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tutti insieme camminiamo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ed un oceano di pace nascerà.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C:\Users\Fede\Desktop\acqu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7800" y="3786188"/>
            <a:ext cx="8788400" cy="2800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l'egoismo cancelliamo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un cuore limpido sentiamo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è Dio che bagna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ln w="19050">
                  <a:noFill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 suo amor l'umanità.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http://www.radikon.it/foto-album/vendemmia2005-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hangingPunct="0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hangingPunct="0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hangingPunct="0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latin typeface="+mj-lt"/>
                <a:cs typeface="Times New Roman" pitchFamily="18" charset="0"/>
              </a:rPr>
              <a:t>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D6E1">
            <a:alpha val="4901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http://blufiles.storage.live.com/y1pzsalN3QoCVEq9Fes7BSho8yR5mA1E8VaZlapqIai1TSD6sOiau_6MCMBXoMjBR0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214778" y="4303455"/>
            <a:ext cx="4929222" cy="2554545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Dio dell’universo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42875" y="142875"/>
            <a:ext cx="464343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Immagine 4" descr="Immagine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71472" y="61248"/>
            <a:ext cx="5214974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I cieli e la terra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sono pieni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della tua gloria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000496" y="4572008"/>
            <a:ext cx="5072066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I cieli e la terra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sono pieni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della tua gloria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5" descr="F:\09 Presentazioni\Qumran\Immagine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Nell’alto dei cieli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C:\Users\Fede\Desktop\SANTO SPIRI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071539" y="1166843"/>
            <a:ext cx="7000923" cy="4524315"/>
          </a:xfrm>
          <a:prstGeom prst="rect">
            <a:avLst/>
          </a:prstGeom>
          <a:noFill/>
          <a:effectLst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è colui che viene</a:t>
            </a:r>
          </a:p>
          <a:p>
            <a:pPr algn="ctr" eaLnBrk="0" hangingPunct="0">
              <a:defRPr/>
            </a:pPr>
            <a:endParaRPr lang="it-IT" sz="3600" b="1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è colui che viene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nel nome del Signore.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5" descr="F:\09 Presentazioni\Qumran\Immagine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Nell’alto dei cieli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Immagine 3" descr="Immagine3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000496" y="357166"/>
            <a:ext cx="4786346" cy="1938992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</p:txBody>
      </p:sp>
      <p:sp>
        <p:nvSpPr>
          <p:cNvPr id="6" name="Rettangolo 5"/>
          <p:cNvSpPr/>
          <p:nvPr/>
        </p:nvSpPr>
        <p:spPr>
          <a:xfrm>
            <a:off x="214313" y="3857625"/>
            <a:ext cx="5214937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Dio dell’universo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Immagine 3" descr="Eucaristia 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latin typeface="Times" charset="0"/>
                <a:cs typeface="+mn-cs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latin typeface="Times" charset="0"/>
              <a:cs typeface="+mn-cs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nell'attesa della tua venuta.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hangingPunct="0">
              <a:tabLst>
                <a:tab pos="457200" algn="l"/>
              </a:tabLst>
              <a:defRPr/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Immagine 2" descr="0015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http://img522.imageshack.us/img522/2163/dio1sa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85750" y="336550"/>
            <a:ext cx="8572500" cy="61849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2174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48636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5643563" y="857250"/>
            <a:ext cx="3071812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Tuo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è il regno,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tua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la potenza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la gloria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nei secoli.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8067" name="Picture 4" descr="C:\Users\Fede\Desktop\gesu-risor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76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09971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13356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398286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006981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8194" name="Picture 2" descr="C:\Users\Fede\Desktop\17953_309784396372_159046991372_4020924_5194744_n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67944" y="-21153"/>
            <a:ext cx="5144120" cy="69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406412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123456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0562" y="500042"/>
            <a:ext cx="4643438" cy="542928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57158" y="1428736"/>
            <a:ext cx="4286248" cy="30469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>
              <a:tabLst>
                <a:tab pos="457200" algn="l"/>
              </a:tabLst>
              <a:defRPr/>
            </a:pPr>
            <a:r>
              <a:rPr lang="it-IT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speranza degli uomini,</a:t>
            </a:r>
          </a:p>
          <a:p>
            <a:pPr algn="ctr" eaLnBrk="0" hangingPunct="0">
              <a:tabLst>
                <a:tab pos="457200" algn="l"/>
              </a:tabLst>
              <a:defRPr/>
            </a:pPr>
            <a:r>
              <a:rPr lang="it-IT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apri alla vita,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125604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820937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AmicoGesu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404196" y="1916833"/>
            <a:ext cx="6335608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0116" name="Rettangolo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1561" y="-27384"/>
            <a:ext cx="8860878" cy="2123658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 </a:t>
            </a:r>
            <a:endParaRPr lang="it-IT" sz="18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890747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Ges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1597" y="332656"/>
            <a:ext cx="6588224" cy="687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5235" name="Rettangolo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98156" y="1071546"/>
            <a:ext cx="3580619" cy="2123658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>
            <p:custDataLst>
              <p:tags r:id="rId3"/>
            </p:custDataLst>
          </p:nvPr>
        </p:nvSpPr>
        <p:spPr>
          <a:xfrm>
            <a:off x="3047519" y="-36450"/>
            <a:ext cx="6113212" cy="1107996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122312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959609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452974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bimbi20bianco20e20nero20pace3r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5777388"/>
            <a:ext cx="91440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vede sul volto</a:t>
            </a:r>
            <a:r>
              <a:rPr lang="it-IT" sz="66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966532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727344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59619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227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562691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534690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YlwEENtEBzs1ExdqgKp9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7yYG5z8tAqw4PBJaQEPk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dqnXOgaeK0uE9mkfGItc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VvK2SOUuL6cgyBy7YdNx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SrvGdIcpeBlOrtVN8tdJd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nAKL7IvGFGDwmdeMoasj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evkDu3hlhdi44q3hLcBhs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CXOR9Aj6Syf2Fxbpmpgbb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uPhZQDyW27YUiWYUx9eB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I0agf3wm6gR7OxSmzB68J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eojfr2va26WaZ37L9En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AJWgWWQs4t7vroMnwEyh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6JYwpmufcKxcoHly9RC9O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yoNoBJ7Ns2zHeNHTlfAvs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1hv7xdfgC0U7FkJ2F1U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XBlLc0NKialhWeTeW1Wu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byIEw0QE43bVrLsRrNfiO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ctzFdpPW8UU6DkTLL0ftR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KMoov8r4SURsL7L5YAYN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x7j4EFgQydlzdeFXc7XNX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qaiUZsb1H03vJNhPUGv4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fayM0F2Ev4wuld5B8ZSR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I1MyphQCUvjPbcdd1i6x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vjlVruNNf9am1Bkrlboev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foYO9Fhi6eqV7ldsvY2v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Yfs4Jjywb9MoLjn1RSZe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ASydbuA8l1Q0B0JJeM2LX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Exm1PqD62hdyZxMM3DZN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l2ev8tCvZv9fKBe55KM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jTaL3kTSGcU5zxkGBWyZj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6N6TNUloS0FM0UuoxyC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bCdA9iDga9wbVZrvuVg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4z2Tte2mcOc82DtTK9LIS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9pbjJDKyUPYuBuGdK2L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fOZuW14Hb2ZRsNoQy0vC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1835</TotalTime>
  <Words>2460</Words>
  <Application>Microsoft Office PowerPoint</Application>
  <PresentationFormat>Presentazione su schermo (4:3)</PresentationFormat>
  <Paragraphs>471</Paragraphs>
  <Slides>141</Slides>
  <Notes>19</Notes>
  <HiddenSlides>0</HiddenSlides>
  <MMClips>0</MMClips>
  <ScaleCrop>false</ScaleCrop>
  <HeadingPairs>
    <vt:vector size="4" baseType="variant">
      <vt:variant>
        <vt:lpstr>Tema</vt:lpstr>
      </vt:variant>
      <vt:variant>
        <vt:i4>23</vt:i4>
      </vt:variant>
      <vt:variant>
        <vt:lpstr>Titoli diapositive</vt:lpstr>
      </vt:variant>
      <vt:variant>
        <vt:i4>141</vt:i4>
      </vt:variant>
    </vt:vector>
  </HeadingPairs>
  <TitlesOfParts>
    <vt:vector size="164" baseType="lpstr">
      <vt:lpstr>En blanco</vt:lpstr>
      <vt:lpstr>2_Struttura predefinita</vt:lpstr>
      <vt:lpstr>1_Tema di Office</vt:lpstr>
      <vt:lpstr>1_En blanco</vt:lpstr>
      <vt:lpstr>2_Tema di Office</vt:lpstr>
      <vt:lpstr>3_Tema di Office</vt:lpstr>
      <vt:lpstr>2_En blanco</vt:lpstr>
      <vt:lpstr>3_En blanco</vt:lpstr>
      <vt:lpstr>6_Tema di Office</vt:lpstr>
      <vt:lpstr>9_Tema di Office</vt:lpstr>
      <vt:lpstr>10_Tema di Office</vt:lpstr>
      <vt:lpstr>7_Tema di Office</vt:lpstr>
      <vt:lpstr>4_Struttura predefinita</vt:lpstr>
      <vt:lpstr>4_Tema di Office</vt:lpstr>
      <vt:lpstr>14_Tema di Office</vt:lpstr>
      <vt:lpstr>4_En blanco</vt:lpstr>
      <vt:lpstr>13_Tema di Office</vt:lpstr>
      <vt:lpstr>Tema di Office</vt:lpstr>
      <vt:lpstr>5_Tema di Office</vt:lpstr>
      <vt:lpstr>8_Tema di Office</vt:lpstr>
      <vt:lpstr>15_Tema di Office</vt:lpstr>
      <vt:lpstr>16_Tema di Office</vt:lpstr>
      <vt:lpstr>18_Tema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  <vt:lpstr>Diapositiva 129</vt:lpstr>
      <vt:lpstr>Diapositiva 130</vt:lpstr>
      <vt:lpstr>Diapositiva 131</vt:lpstr>
      <vt:lpstr>Diapositiva 132</vt:lpstr>
      <vt:lpstr>Diapositiva 133</vt:lpstr>
      <vt:lpstr>Diapositiva 134</vt:lpstr>
      <vt:lpstr>Diapositiva 135</vt:lpstr>
      <vt:lpstr>Diapositiva 136</vt:lpstr>
      <vt:lpstr>Diapositiva 137</vt:lpstr>
      <vt:lpstr>Diapositiva 138</vt:lpstr>
      <vt:lpstr>Diapositiva 139</vt:lpstr>
      <vt:lpstr>Diapositiva 140</vt:lpstr>
      <vt:lpstr>Diapositiva 141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 tempo ordinario 2010</dc:title>
  <dc:creator>Cattedrale Pescia</dc:creator>
  <cp:keywords>26 tempo ordinario</cp:keywords>
  <cp:lastModifiedBy>Oreste</cp:lastModifiedBy>
  <cp:revision>175</cp:revision>
  <dcterms:created xsi:type="dcterms:W3CDTF">2004-12-31T08:59:11Z</dcterms:created>
  <dcterms:modified xsi:type="dcterms:W3CDTF">2019-09-09T17:20:41Z</dcterms:modified>
</cp:coreProperties>
</file>